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6.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5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Lst>
  <p:sldSz cy="68580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 name="Shape 61"/>
        <p:cNvGrpSpPr/>
        <p:nvPr/>
      </p:nvGrpSpPr>
      <p:grpSpPr>
        <a:xfrm>
          <a:off x="0" y="0"/>
          <a:ext cx="0" cy="0"/>
          <a:chOff x="0" y="0"/>
          <a:chExt cx="0" cy="0"/>
        </a:xfrm>
      </p:grpSpPr>
      <p:sp>
        <p:nvSpPr>
          <p:cNvPr id="62" name="Google Shape;62;p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3" name="Google Shape;63;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15913" lvl="0" marL="457200" rtl="0" algn="l">
              <a:lnSpc>
                <a:spcPct val="100000"/>
              </a:lnSpc>
              <a:spcBef>
                <a:spcPts val="0"/>
              </a:spcBef>
              <a:spcAft>
                <a:spcPts val="0"/>
              </a:spcAft>
              <a:buSzPts val="1400"/>
              <a:buNone/>
            </a:pPr>
            <a:r>
              <a:t/>
            </a:r>
            <a:endParaRPr>
              <a:latin typeface="Arial"/>
              <a:ea typeface="Arial"/>
              <a:cs typeface="Arial"/>
              <a:sym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8" name="Shape 128"/>
        <p:cNvGrpSpPr/>
        <p:nvPr/>
      </p:nvGrpSpPr>
      <p:grpSpPr>
        <a:xfrm>
          <a:off x="0" y="0"/>
          <a:ext cx="0" cy="0"/>
          <a:chOff x="0" y="0"/>
          <a:chExt cx="0" cy="0"/>
        </a:xfrm>
      </p:grpSpPr>
      <p:sp>
        <p:nvSpPr>
          <p:cNvPr id="129" name="Google Shape;129;p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30" name="Google Shape;130;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15913" lvl="0" marL="457200" rtl="0" algn="l">
              <a:lnSpc>
                <a:spcPct val="100000"/>
              </a:lnSpc>
              <a:spcBef>
                <a:spcPts val="0"/>
              </a:spcBef>
              <a:spcAft>
                <a:spcPts val="0"/>
              </a:spcAft>
              <a:buSzPts val="1400"/>
              <a:buNone/>
            </a:pPr>
            <a:r>
              <a:rPr lang="es-AR">
                <a:latin typeface="Arial"/>
                <a:ea typeface="Arial"/>
                <a:cs typeface="Arial"/>
                <a:sym typeface="Arial"/>
              </a:rPr>
              <a:t>Históricamente, la tecnología creó más empleos de los que destruyó, como la automatización de las tareas de mayor demanda que todavía estaban más allá de las máquinas. La sustitución de algunos cajeros de bancos por cajeros automáticos, por ejemplo, hizo más barato abrir nuevas sucursales, creando muchos nuevos puestos de trabajo en ventas y atención al cliente. Del mismo modo, el comercio electrónico aumentó el empleo en el comercio minorista.</a:t>
            </a:r>
            <a:endParaRPr>
              <a:latin typeface="Arial"/>
              <a:ea typeface="Arial"/>
              <a:cs typeface="Arial"/>
              <a:sym typeface="Aria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 name="Shape 136"/>
        <p:cNvGrpSpPr/>
        <p:nvPr/>
      </p:nvGrpSpPr>
      <p:grpSpPr>
        <a:xfrm>
          <a:off x="0" y="0"/>
          <a:ext cx="0" cy="0"/>
          <a:chOff x="0" y="0"/>
          <a:chExt cx="0" cy="0"/>
        </a:xfrm>
      </p:grpSpPr>
      <p:sp>
        <p:nvSpPr>
          <p:cNvPr id="137" name="Google Shape;137;p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38" name="Google Shape;138;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15913" lvl="0" marL="457200" rtl="0" algn="l">
              <a:lnSpc>
                <a:spcPct val="100000"/>
              </a:lnSpc>
              <a:spcBef>
                <a:spcPts val="0"/>
              </a:spcBef>
              <a:spcAft>
                <a:spcPts val="0"/>
              </a:spcAft>
              <a:buSzPts val="1400"/>
              <a:buNone/>
            </a:pPr>
            <a:r>
              <a:rPr lang="es-AR">
                <a:latin typeface="Arial"/>
                <a:ea typeface="Arial"/>
                <a:cs typeface="Arial"/>
                <a:sym typeface="Arial"/>
              </a:rPr>
              <a:t>Hoy, los trabajadores de la inteligencia artificial son llamados científicos de datos, personas que concentran saberes matemáticos e informáticos avanzados.</a:t>
            </a:r>
            <a:endParaRPr/>
          </a:p>
          <a:p>
            <a:pPr indent="-315913" lvl="0" marL="457200" rtl="0" algn="l">
              <a:lnSpc>
                <a:spcPct val="100000"/>
              </a:lnSpc>
              <a:spcBef>
                <a:spcPts val="0"/>
              </a:spcBef>
              <a:spcAft>
                <a:spcPts val="0"/>
              </a:spcAft>
              <a:buSzPts val="1400"/>
              <a:buNone/>
            </a:pPr>
            <a:r>
              <a:rPr lang="es-AR">
                <a:latin typeface="Arial"/>
                <a:ea typeface="Arial"/>
                <a:cs typeface="Arial"/>
                <a:sym typeface="Arial"/>
              </a:rPr>
              <a:t>La inteligencia artificial es el nuevo acueducto de la era moderna y está llamada a revolucionar diversos procesos productivos y tecnológicos. Los científicos de datos son los nuevos artesanos de esta etapa “pre revolución de la IA” y, al igual que hace 200 años, habrá una explosión del empleo generado por las “fábricas de IA”. Un empleo que se irá especializando a medida que se vayan desarrollando nuevas herramientas más accesibles y fáciles de usar, tal como en su momento lo fueron las nuevas máquinas de las fábricas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5" name="Shape 145"/>
        <p:cNvGrpSpPr/>
        <p:nvPr/>
      </p:nvGrpSpPr>
      <p:grpSpPr>
        <a:xfrm>
          <a:off x="0" y="0"/>
          <a:ext cx="0" cy="0"/>
          <a:chOff x="0" y="0"/>
          <a:chExt cx="0" cy="0"/>
        </a:xfrm>
      </p:grpSpPr>
      <p:sp>
        <p:nvSpPr>
          <p:cNvPr id="146" name="Google Shape;146;p1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47" name="Google Shape;147;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15913" lvl="0" marL="457200" rtl="0" algn="l">
              <a:lnSpc>
                <a:spcPct val="100000"/>
              </a:lnSpc>
              <a:spcBef>
                <a:spcPts val="0"/>
              </a:spcBef>
              <a:spcAft>
                <a:spcPts val="0"/>
              </a:spcAft>
              <a:buSzPts val="1400"/>
              <a:buNone/>
            </a:pPr>
            <a:r>
              <a:rPr lang="es-AR">
                <a:latin typeface="Arial"/>
                <a:ea typeface="Arial"/>
                <a:cs typeface="Arial"/>
                <a:sym typeface="Arial"/>
              </a:rPr>
              <a:t>Tareas que estaban destinadas a seres humanos ya no lo estarán y el punto de inflexión estará dado por las capacidades y habilidades que se demandarán de unos y otros: aquellos con un sólido repertorio de habilidades (que guíen adecuadamente los conocimientos que poseen) tendrán más oportunidades laborales que aquellos </a:t>
            </a:r>
            <a:endParaRPr/>
          </a:p>
          <a:p>
            <a:pPr indent="-315913" lvl="0" marL="457200" rtl="0" algn="l">
              <a:lnSpc>
                <a:spcPct val="100000"/>
              </a:lnSpc>
              <a:spcBef>
                <a:spcPts val="0"/>
              </a:spcBef>
              <a:spcAft>
                <a:spcPts val="0"/>
              </a:spcAft>
              <a:buSzPts val="1400"/>
              <a:buNone/>
            </a:pPr>
            <a:r>
              <a:rPr lang="es-AR">
                <a:latin typeface="Arial"/>
                <a:ea typeface="Arial"/>
                <a:cs typeface="Arial"/>
                <a:sym typeface="Arial"/>
              </a:rPr>
              <a:t>que no fueron ilustrados en ellas.</a:t>
            </a:r>
            <a:endParaRPr/>
          </a:p>
          <a:p>
            <a:pPr indent="-315913" lvl="0" marL="457200" rtl="0" algn="l">
              <a:lnSpc>
                <a:spcPct val="100000"/>
              </a:lnSpc>
              <a:spcBef>
                <a:spcPts val="0"/>
              </a:spcBef>
              <a:spcAft>
                <a:spcPts val="0"/>
              </a:spcAft>
              <a:buSzPts val="1400"/>
              <a:buNone/>
            </a:pPr>
            <a:r>
              <a:rPr lang="es-AR">
                <a:latin typeface="Arial"/>
                <a:ea typeface="Arial"/>
                <a:cs typeface="Arial"/>
                <a:sym typeface="Arial"/>
              </a:rPr>
              <a:t>Al igual que con la introducción de la informática en oficinas, la inteligencia artificial no reemplazará a los trabajadores tanto como les obligará a adquirir nuevas habilidades para complementarlo. Aunque un artículo sugiere que hasta el 47% de los empleos en Estados </a:t>
            </a:r>
            <a:r>
              <a:rPr i="1" lang="es-AR">
                <a:latin typeface="Arial"/>
                <a:ea typeface="Arial"/>
                <a:cs typeface="Arial"/>
                <a:sym typeface="Arial"/>
              </a:rPr>
              <a:t>Unidos </a:t>
            </a:r>
            <a:r>
              <a:rPr lang="es-AR">
                <a:latin typeface="Arial"/>
                <a:ea typeface="Arial"/>
                <a:cs typeface="Arial"/>
                <a:sym typeface="Arial"/>
              </a:rPr>
              <a:t>se enfrentan a la automatización potencial en la próximas décadas, un informe de </a:t>
            </a:r>
            <a:r>
              <a:rPr i="1" lang="es-AR">
                <a:latin typeface="Arial"/>
                <a:ea typeface="Arial"/>
                <a:cs typeface="Arial"/>
                <a:sym typeface="Arial"/>
              </a:rPr>
              <a:t>The Economist</a:t>
            </a:r>
            <a:r>
              <a:rPr lang="es-AR">
                <a:latin typeface="Arial"/>
                <a:ea typeface="Arial"/>
                <a:cs typeface="Arial"/>
                <a:sym typeface="Arial"/>
              </a:rPr>
              <a:t> sugiere que será menos del 10% los que realmente lo hagan</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3" name="Shape 153"/>
        <p:cNvGrpSpPr/>
        <p:nvPr/>
      </p:nvGrpSpPr>
      <p:grpSpPr>
        <a:xfrm>
          <a:off x="0" y="0"/>
          <a:ext cx="0" cy="0"/>
          <a:chOff x="0" y="0"/>
          <a:chExt cx="0" cy="0"/>
        </a:xfrm>
      </p:grpSpPr>
      <p:sp>
        <p:nvSpPr>
          <p:cNvPr id="154" name="Google Shape;154;p1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55" name="Google Shape;155;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15913" lvl="0" marL="457200" rtl="0" algn="l">
              <a:lnSpc>
                <a:spcPct val="80000"/>
              </a:lnSpc>
              <a:spcBef>
                <a:spcPts val="0"/>
              </a:spcBef>
              <a:spcAft>
                <a:spcPts val="0"/>
              </a:spcAft>
              <a:buSzPts val="1400"/>
              <a:buNone/>
            </a:pPr>
            <a:r>
              <a:rPr lang="es-AR" sz="800">
                <a:latin typeface="Arial"/>
                <a:ea typeface="Arial"/>
                <a:cs typeface="Arial"/>
                <a:sym typeface="Arial"/>
              </a:rPr>
              <a:t>Hoy, los trabajadores de la inteligencia artificial son llamados científicos de datos, personas que concentran saberes matemáticos e informáticos avanzados.</a:t>
            </a:r>
            <a:endParaRPr/>
          </a:p>
          <a:p>
            <a:pPr indent="-315913" lvl="0" marL="457200" rtl="0" algn="l">
              <a:lnSpc>
                <a:spcPct val="80000"/>
              </a:lnSpc>
              <a:spcBef>
                <a:spcPts val="0"/>
              </a:spcBef>
              <a:spcAft>
                <a:spcPts val="0"/>
              </a:spcAft>
              <a:buSzPts val="1400"/>
              <a:buNone/>
            </a:pPr>
            <a:r>
              <a:rPr lang="es-AR" sz="800">
                <a:latin typeface="Arial"/>
                <a:ea typeface="Arial"/>
                <a:cs typeface="Arial"/>
                <a:sym typeface="Arial"/>
              </a:rPr>
              <a:t>La inteligencia artificial es el nuevo acueducto de la era moderna y está llamada a revolucionar diversos procesos productivos y tecnológicos. </a:t>
            </a:r>
            <a:endParaRPr/>
          </a:p>
          <a:p>
            <a:pPr indent="-315913" lvl="0" marL="457200" rtl="0" algn="l">
              <a:lnSpc>
                <a:spcPct val="80000"/>
              </a:lnSpc>
              <a:spcBef>
                <a:spcPts val="0"/>
              </a:spcBef>
              <a:spcAft>
                <a:spcPts val="0"/>
              </a:spcAft>
              <a:buSzPts val="1400"/>
              <a:buNone/>
            </a:pPr>
            <a:r>
              <a:rPr lang="es-AR" sz="800">
                <a:latin typeface="Arial"/>
                <a:ea typeface="Arial"/>
                <a:cs typeface="Arial"/>
                <a:sym typeface="Arial"/>
              </a:rPr>
              <a:t>Los científicos de datos son los nuevos artesanos de esta etapa “pre revolución de la IA” y, al igual que hace 200 años, habrá una explosión del empleo generado por las “fábricas de IA”. </a:t>
            </a:r>
            <a:endParaRPr/>
          </a:p>
          <a:p>
            <a:pPr indent="-315913" lvl="0" marL="457200" rtl="0" algn="l">
              <a:lnSpc>
                <a:spcPct val="80000"/>
              </a:lnSpc>
              <a:spcBef>
                <a:spcPts val="0"/>
              </a:spcBef>
              <a:spcAft>
                <a:spcPts val="0"/>
              </a:spcAft>
              <a:buSzPts val="1400"/>
              <a:buNone/>
            </a:pPr>
            <a:r>
              <a:rPr lang="es-AR" sz="800">
                <a:latin typeface="Arial"/>
                <a:ea typeface="Arial"/>
                <a:cs typeface="Arial"/>
                <a:sym typeface="Arial"/>
              </a:rPr>
              <a:t>Un empleo que se irá especializando a medida que se vayan desarrollando nuevas herramientas más accesibles y fáciles de usar, tal como en su momento lo fueron las nuevas máquinas de las fábricas. </a:t>
            </a:r>
            <a:endParaRPr/>
          </a:p>
          <a:p>
            <a:pPr indent="-315913" lvl="0" marL="457200" rtl="0" algn="l">
              <a:lnSpc>
                <a:spcPct val="80000"/>
              </a:lnSpc>
              <a:spcBef>
                <a:spcPts val="0"/>
              </a:spcBef>
              <a:spcAft>
                <a:spcPts val="0"/>
              </a:spcAft>
              <a:buSzPts val="1400"/>
              <a:buNone/>
            </a:pPr>
            <a:r>
              <a:t/>
            </a:r>
            <a:endParaRPr sz="800">
              <a:latin typeface="Arial"/>
              <a:ea typeface="Arial"/>
              <a:cs typeface="Arial"/>
              <a:sym typeface="Arial"/>
            </a:endParaRPr>
          </a:p>
          <a:p>
            <a:pPr indent="-315913" lvl="0" marL="457200" rtl="0" algn="l">
              <a:lnSpc>
                <a:spcPct val="80000"/>
              </a:lnSpc>
              <a:spcBef>
                <a:spcPts val="0"/>
              </a:spcBef>
              <a:spcAft>
                <a:spcPts val="0"/>
              </a:spcAft>
              <a:buSzPts val="1400"/>
              <a:buNone/>
            </a:pPr>
            <a:r>
              <a:rPr lang="es-AR" sz="800">
                <a:latin typeface="Arial"/>
                <a:ea typeface="Arial"/>
                <a:cs typeface="Arial"/>
                <a:sym typeface="Arial"/>
              </a:rPr>
              <a:t>A medida que la tecnología cambie las habilidades necesarias para cada profesión, los trabajadores tendrán que ajustarse. Esto significa que la educación y la formación profesional y académica deberán ser lo suficientemente flexibles como para poder enseñar nuevas habilidades de manera rápida y eficiente. Se requerirá un mayor énfasis en el aprendizaje permanente y la formación en los puestos de trabajo y un uso más amplio de la enseñanza en línea. Otra consecuencia de esta transición será que la inteligencia artificial podrá ayudar en la personalización del aprendizaje por computadora y en la identificación de las deficiencias y habilidades que tienen los trabajadores para así re-entrenarse.</a:t>
            </a:r>
            <a:endParaRPr sz="800">
              <a:latin typeface="Arial"/>
              <a:ea typeface="Arial"/>
              <a:cs typeface="Arial"/>
              <a:sym typeface="Arial"/>
            </a:endParaRPr>
          </a:p>
          <a:p>
            <a:pPr indent="-315913" lvl="0" marL="457200" rtl="0" algn="l">
              <a:lnSpc>
                <a:spcPct val="80000"/>
              </a:lnSpc>
              <a:spcBef>
                <a:spcPts val="0"/>
              </a:spcBef>
              <a:spcAft>
                <a:spcPts val="0"/>
              </a:spcAft>
              <a:buSzPts val="1400"/>
              <a:buNone/>
            </a:pPr>
            <a:r>
              <a:t/>
            </a:r>
            <a:endParaRPr sz="800">
              <a:latin typeface="Arial"/>
              <a:ea typeface="Arial"/>
              <a:cs typeface="Arial"/>
              <a:sym typeface="Arial"/>
            </a:endParaRPr>
          </a:p>
          <a:p>
            <a:pPr indent="-315913" lvl="0" marL="457200" rtl="0" algn="l">
              <a:lnSpc>
                <a:spcPct val="80000"/>
              </a:lnSpc>
              <a:spcBef>
                <a:spcPts val="0"/>
              </a:spcBef>
              <a:spcAft>
                <a:spcPts val="0"/>
              </a:spcAft>
              <a:buSzPts val="1400"/>
              <a:buNone/>
            </a:pPr>
            <a:r>
              <a:rPr lang="es-AR" sz="800">
                <a:latin typeface="Arial"/>
                <a:ea typeface="Arial"/>
                <a:cs typeface="Arial"/>
                <a:sym typeface="Arial"/>
              </a:rPr>
              <a:t>#</a:t>
            </a:r>
            <a:endParaRPr/>
          </a:p>
          <a:p>
            <a:pPr indent="-315913" lvl="0" marL="457200" rtl="0" algn="l">
              <a:lnSpc>
                <a:spcPct val="80000"/>
              </a:lnSpc>
              <a:spcBef>
                <a:spcPts val="0"/>
              </a:spcBef>
              <a:spcAft>
                <a:spcPts val="0"/>
              </a:spcAft>
              <a:buSzPts val="1400"/>
              <a:buNone/>
            </a:pPr>
            <a:r>
              <a:rPr lang="es-AR" sz="800">
                <a:latin typeface="Arial"/>
                <a:ea typeface="Arial"/>
                <a:cs typeface="Arial"/>
                <a:sym typeface="Arial"/>
              </a:rPr>
              <a:t>Las capacidades sociales y de carácter serán más importantes. ¿Por qué? En la era donde los trabajos son perecederos, las tecnologías van y vienen, alargan la vida laboral de las personas y las habilidades sociales resultan fundamentales para poder ganar un espacio en un ambiente tan cambiante. Son las que pueden dar una ventaja a los trabajadores, ayudándolos a hacer el trabajo que requiere de empatía y de la interacción con otros humanos. Actividades que están lógicamente fuera del alcance de las máquinas, todavía.</a:t>
            </a:r>
            <a:endParaRPr/>
          </a:p>
          <a:p>
            <a:pPr indent="-315913" lvl="0" marL="457200" rtl="0" algn="l">
              <a:lnSpc>
                <a:spcPct val="80000"/>
              </a:lnSpc>
              <a:spcBef>
                <a:spcPts val="0"/>
              </a:spcBef>
              <a:spcAft>
                <a:spcPts val="0"/>
              </a:spcAft>
              <a:buSzPts val="1400"/>
              <a:buNone/>
            </a:pPr>
            <a:r>
              <a:rPr lang="es-AR" sz="800">
                <a:latin typeface="Arial"/>
                <a:ea typeface="Arial"/>
                <a:cs typeface="Arial"/>
                <a:sym typeface="Arial"/>
              </a:rPr>
              <a:t>La tendencia de la digitalización está impulsando la demanda de análisis en todas las áreas de las empresas modernas y el gobierno.</a:t>
            </a:r>
            <a:endParaRPr/>
          </a:p>
          <a:p>
            <a:pPr indent="-315913" lvl="0" marL="457200" rtl="0" algn="l">
              <a:lnSpc>
                <a:spcPct val="80000"/>
              </a:lnSpc>
              <a:spcBef>
                <a:spcPts val="0"/>
              </a:spcBef>
              <a:spcAft>
                <a:spcPts val="0"/>
              </a:spcAft>
              <a:buSzPts val="1400"/>
              <a:buNone/>
            </a:pPr>
            <a:r>
              <a:rPr lang="es-AR" sz="800">
                <a:latin typeface="Arial"/>
                <a:ea typeface="Arial"/>
                <a:cs typeface="Arial"/>
                <a:sym typeface="Arial"/>
              </a:rPr>
              <a:t>Los rápidos avances en inteligencia artificial, Internet de las Cosas y plataformas de análisis en modo SaaS hacen que sea más fácil y rentable que nunca que los no especialistas puedan realizar análisis efectivos y sustentar mejor su toma de decisiones. En organizaciones grandes, las iniciativas de data science mediante autoservicio pueden expandirse rápidamente para abarcar a cientos o miles de usuarios</a:t>
            </a:r>
            <a:endParaRPr/>
          </a:p>
          <a:p>
            <a:pPr indent="-315913" lvl="0" marL="457200" rtl="0" algn="l">
              <a:lnSpc>
                <a:spcPct val="80000"/>
              </a:lnSpc>
              <a:spcBef>
                <a:spcPts val="0"/>
              </a:spcBef>
              <a:spcAft>
                <a:spcPts val="0"/>
              </a:spcAft>
              <a:buSzPts val="1400"/>
              <a:buNone/>
            </a:pPr>
            <a:r>
              <a:rPr lang="es-AR" sz="800">
                <a:latin typeface="Arial"/>
                <a:ea typeface="Arial"/>
                <a:cs typeface="Arial"/>
                <a:sym typeface="Arial"/>
              </a:rPr>
              <a:t>La experiencia y las habilidades de los usuarios empresariales varían ampliamente dentro de las organizaciones concretas. Por lo tanto, se necesitan procesos de formación, soporte e integración para ayudar a la mayoría de los usuarios de herramientas mediante autoservicio a producir resultados significativos.</a:t>
            </a:r>
            <a:endParaRPr/>
          </a:p>
          <a:p>
            <a:pPr indent="-315913" lvl="0" marL="457200" rtl="0" algn="l">
              <a:lnSpc>
                <a:spcPct val="80000"/>
              </a:lnSpc>
              <a:spcBef>
                <a:spcPts val="0"/>
              </a:spcBef>
              <a:spcAft>
                <a:spcPts val="0"/>
              </a:spcAft>
              <a:buSzPts val="1400"/>
              <a:buNone/>
            </a:pPr>
            <a:r>
              <a:rPr lang="es-AR" sz="800">
                <a:latin typeface="Arial"/>
                <a:ea typeface="Arial"/>
                <a:cs typeface="Arial"/>
                <a:sym typeface="Arial"/>
              </a:rPr>
              <a:t>Habilidades cognitivas complejas y socio-emocionales serán más difíciles de emular para una máquina.Copiar, leer, almacenar, memorizar, comparar y recitar son programaciones que una máquina puede realizar fácilmente, con un margen de error bastante bajo. </a:t>
            </a:r>
            <a:endParaRPr/>
          </a:p>
          <a:p>
            <a:pPr indent="-315913" lvl="0" marL="457200" rtl="0" algn="l">
              <a:lnSpc>
                <a:spcPct val="80000"/>
              </a:lnSpc>
              <a:spcBef>
                <a:spcPts val="0"/>
              </a:spcBef>
              <a:spcAft>
                <a:spcPts val="0"/>
              </a:spcAft>
              <a:buSzPts val="1400"/>
              <a:buNone/>
            </a:pPr>
            <a:r>
              <a:rPr lang="es-AR" sz="800">
                <a:latin typeface="Arial"/>
                <a:ea typeface="Arial"/>
                <a:cs typeface="Arial"/>
                <a:sym typeface="Arial"/>
              </a:rPr>
              <a:t>Es necesario potenciar y desarrollar la enseñanza de habilidades ya que dentro de un mundo cada vez más digitalizado y automatizado se demandarán trabajadores capaces de desenvolverse por lo que nos vuelve menos eficientes pero más confiables, es decir: seres humanos. </a:t>
            </a:r>
            <a:endParaRPr/>
          </a:p>
          <a:p>
            <a:pPr indent="-315913" lvl="0" marL="457200" rtl="0" algn="l">
              <a:lnSpc>
                <a:spcPct val="80000"/>
              </a:lnSpc>
              <a:spcBef>
                <a:spcPts val="0"/>
              </a:spcBef>
              <a:spcAft>
                <a:spcPts val="0"/>
              </a:spcAft>
              <a:buSzPts val="1400"/>
              <a:buNone/>
            </a:pPr>
            <a:r>
              <a:rPr lang="es-AR" sz="800">
                <a:latin typeface="Arial"/>
                <a:ea typeface="Arial"/>
                <a:cs typeface="Arial"/>
                <a:sym typeface="Arial"/>
              </a:rPr>
              <a:t>Dentro de lo cognitivo, es sustancial contar con capital humano preparado para pensar, reflexionar, concluir y analizar tareas y/o procesos productivos. De la misma forma, en el ámbito de lo socio-emocional, es relevante la incorporación de trabajadores capaces de empatizar, participar y colaborar con sus pares.</a:t>
            </a:r>
            <a:endParaRPr/>
          </a:p>
          <a:p>
            <a:pPr indent="-315913" lvl="0" marL="457200" rtl="0" algn="l">
              <a:lnSpc>
                <a:spcPct val="80000"/>
              </a:lnSpc>
              <a:spcBef>
                <a:spcPts val="0"/>
              </a:spcBef>
              <a:spcAft>
                <a:spcPts val="0"/>
              </a:spcAft>
              <a:buSzPts val="1400"/>
              <a:buNone/>
            </a:pPr>
            <a:r>
              <a:rPr lang="es-AR" sz="800">
                <a:latin typeface="Arial"/>
                <a:ea typeface="Arial"/>
                <a:cs typeface="Arial"/>
                <a:sym typeface="Arial"/>
              </a:rPr>
              <a:t>Vale recordar que ya no nos encontramos en la revolución industrial… hoy es la época de la revolución digital. </a:t>
            </a:r>
            <a:endParaRPr/>
          </a:p>
          <a:p>
            <a:pPr indent="-315913" lvl="0" marL="457200" rtl="0" algn="l">
              <a:lnSpc>
                <a:spcPct val="80000"/>
              </a:lnSpc>
              <a:spcBef>
                <a:spcPts val="0"/>
              </a:spcBef>
              <a:spcAft>
                <a:spcPts val="0"/>
              </a:spcAft>
              <a:buSzPts val="1400"/>
              <a:buNone/>
            </a:pPr>
            <a:r>
              <a:rPr lang="es-AR" sz="800">
                <a:latin typeface="Arial"/>
                <a:ea typeface="Arial"/>
                <a:cs typeface="Arial"/>
                <a:sym typeface="Arial"/>
              </a:rPr>
              <a:t>Para eso debemos prepararnos.</a:t>
            </a:r>
            <a:endParaRPr sz="800">
              <a:latin typeface="Arial"/>
              <a:ea typeface="Arial"/>
              <a:cs typeface="Arial"/>
              <a:sym typeface="Aria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0" name="Shape 160"/>
        <p:cNvGrpSpPr/>
        <p:nvPr/>
      </p:nvGrpSpPr>
      <p:grpSpPr>
        <a:xfrm>
          <a:off x="0" y="0"/>
          <a:ext cx="0" cy="0"/>
          <a:chOff x="0" y="0"/>
          <a:chExt cx="0" cy="0"/>
        </a:xfrm>
      </p:grpSpPr>
      <p:sp>
        <p:nvSpPr>
          <p:cNvPr id="161" name="Google Shape;161;p1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62" name="Google Shape;162;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15913" lvl="0" marL="457200" rtl="0" algn="l">
              <a:lnSpc>
                <a:spcPct val="100000"/>
              </a:lnSpc>
              <a:spcBef>
                <a:spcPts val="0"/>
              </a:spcBef>
              <a:spcAft>
                <a:spcPts val="0"/>
              </a:spcAft>
              <a:buSzPts val="1400"/>
              <a:buNone/>
            </a:pPr>
            <a:r>
              <a:rPr lang="es-AR" sz="1200">
                <a:latin typeface="Arial"/>
                <a:ea typeface="Arial"/>
                <a:cs typeface="Arial"/>
                <a:sym typeface="Arial"/>
              </a:rPr>
              <a:t>La experiencia y las habilidades de los usuarios empresariales varían ampliamente dentro de las organizaciones concretas. Por lo tanto, se necesitan procesos de formación, soporte e integración para ayudar a la mayoría de los usuarios de herramientas mediante autoservicio a producir resultados significativos.</a:t>
            </a:r>
            <a:endParaRPr/>
          </a:p>
          <a:p>
            <a:pPr indent="-315913" lvl="0" marL="457200" rtl="0" algn="l">
              <a:lnSpc>
                <a:spcPct val="100000"/>
              </a:lnSpc>
              <a:spcBef>
                <a:spcPts val="0"/>
              </a:spcBef>
              <a:spcAft>
                <a:spcPts val="0"/>
              </a:spcAft>
              <a:buSzPts val="1400"/>
              <a:buNone/>
            </a:pPr>
            <a:r>
              <a:rPr lang="es-AR" sz="1200">
                <a:latin typeface="Arial"/>
                <a:ea typeface="Arial"/>
                <a:cs typeface="Arial"/>
                <a:sym typeface="Arial"/>
              </a:rPr>
              <a:t>Habilidades cognitivas complejas y socio-emocionales serán más difíciles de emular para una máquina, copiar, leer, almacenar, memorizar, comparar y recitar son programaciones que una máquina puede realizar fácilmente, con un margen de error bastante bajo. </a:t>
            </a:r>
            <a:endParaRPr/>
          </a:p>
          <a:p>
            <a:pPr indent="-315913" lvl="0" marL="457200" rtl="0" algn="l">
              <a:lnSpc>
                <a:spcPct val="100000"/>
              </a:lnSpc>
              <a:spcBef>
                <a:spcPts val="0"/>
              </a:spcBef>
              <a:spcAft>
                <a:spcPts val="0"/>
              </a:spcAft>
              <a:buSzPts val="1400"/>
              <a:buNone/>
            </a:pPr>
            <a:r>
              <a:rPr lang="es-AR" sz="1200">
                <a:latin typeface="Arial"/>
                <a:ea typeface="Arial"/>
                <a:cs typeface="Arial"/>
                <a:sym typeface="Arial"/>
              </a:rPr>
              <a:t>Es necesario potenciar y desarrollar la enseñanza de habilidades ya que dentro de un mundo cada vez más digitalizado y automatizado se demandarán trabajadores capaces de desenvolverse por lo que nos vuelve menos eficientes pero más confiables, es decir: seres humanos. </a:t>
            </a:r>
            <a:endParaRPr/>
          </a:p>
          <a:p>
            <a:pPr indent="-315913" lvl="0" marL="457200" rtl="0" algn="l">
              <a:lnSpc>
                <a:spcPct val="100000"/>
              </a:lnSpc>
              <a:spcBef>
                <a:spcPts val="0"/>
              </a:spcBef>
              <a:spcAft>
                <a:spcPts val="0"/>
              </a:spcAft>
              <a:buSzPts val="1400"/>
              <a:buNone/>
            </a:pPr>
            <a:r>
              <a:rPr lang="es-AR" sz="1200">
                <a:latin typeface="Arial"/>
                <a:ea typeface="Arial"/>
                <a:cs typeface="Arial"/>
                <a:sym typeface="Arial"/>
              </a:rPr>
              <a:t>Dentro de lo cognitivo, es sustancial contar con capital humano preparado para pensar, reflexionar, concluir y analizar tareas y/o procesos productivos. De la misma forma, en el ámbito de lo socio-emocional, es relevante la incorporación de trabajadores capaces de empatizar, participar y colaborar con sus pares.</a:t>
            </a:r>
            <a:endParaRPr sz="1200">
              <a:latin typeface="Arial"/>
              <a:ea typeface="Arial"/>
              <a:cs typeface="Arial"/>
              <a:sym typeface="Aria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1" name="Shape 171"/>
        <p:cNvGrpSpPr/>
        <p:nvPr/>
      </p:nvGrpSpPr>
      <p:grpSpPr>
        <a:xfrm>
          <a:off x="0" y="0"/>
          <a:ext cx="0" cy="0"/>
          <a:chOff x="0" y="0"/>
          <a:chExt cx="0" cy="0"/>
        </a:xfrm>
      </p:grpSpPr>
      <p:sp>
        <p:nvSpPr>
          <p:cNvPr id="172" name="Google Shape;172;p2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73" name="Google Shape;173;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s-AR" sz="1100">
                <a:latin typeface="Arial"/>
                <a:ea typeface="Arial"/>
                <a:cs typeface="Arial"/>
                <a:sym typeface="Arial"/>
              </a:rPr>
              <a:t>Hay sin dudas otras tareas en donde el humano es el ganador,</a:t>
            </a:r>
            <a:endParaRPr/>
          </a:p>
          <a:p>
            <a:pPr indent="0" lvl="0" marL="0" rtl="0" algn="l">
              <a:lnSpc>
                <a:spcPct val="100000"/>
              </a:lnSpc>
              <a:spcBef>
                <a:spcPts val="0"/>
              </a:spcBef>
              <a:spcAft>
                <a:spcPts val="0"/>
              </a:spcAft>
              <a:buSzPts val="1400"/>
              <a:buNone/>
            </a:pPr>
            <a:r>
              <a:rPr lang="es-AR" sz="1100">
                <a:latin typeface="Arial"/>
                <a:ea typeface="Arial"/>
                <a:cs typeface="Arial"/>
                <a:sym typeface="Arial"/>
              </a:rPr>
              <a:t>El humano será clave en la creación de valor, </a:t>
            </a:r>
            <a:endParaRPr/>
          </a:p>
          <a:p>
            <a:pPr indent="0" lvl="0" marL="0" rtl="0" algn="l">
              <a:lnSpc>
                <a:spcPct val="100000"/>
              </a:lnSpc>
              <a:spcBef>
                <a:spcPts val="0"/>
              </a:spcBef>
              <a:spcAft>
                <a:spcPts val="0"/>
              </a:spcAft>
              <a:buSzPts val="1400"/>
              <a:buNone/>
            </a:pPr>
            <a:r>
              <a:rPr lang="es-AR" sz="1100">
                <a:latin typeface="Arial"/>
                <a:ea typeface="Arial"/>
                <a:cs typeface="Arial"/>
                <a:sym typeface="Arial"/>
              </a:rPr>
              <a:t>Su uso de empatía, cuidado de personas, programación de sistemas de IA, algoritmos, manejo de datos, etc.</a:t>
            </a:r>
            <a:endParaRPr/>
          </a:p>
          <a:p>
            <a:pPr indent="0" lvl="0" marL="0" rtl="0" algn="l">
              <a:lnSpc>
                <a:spcPct val="100000"/>
              </a:lnSpc>
              <a:spcBef>
                <a:spcPts val="0"/>
              </a:spcBef>
              <a:spcAft>
                <a:spcPts val="0"/>
              </a:spcAft>
              <a:buSzPts val="1400"/>
              <a:buNone/>
            </a:pPr>
            <a:r>
              <a:rPr lang="es-AR" sz="1100">
                <a:latin typeface="Arial"/>
                <a:ea typeface="Arial"/>
                <a:cs typeface="Arial"/>
                <a:sym typeface="Arial"/>
              </a:rPr>
              <a:t>Allí es en donde habrá que formarse para tener un mejor futuro</a:t>
            </a:r>
            <a:endParaRPr sz="1100">
              <a:latin typeface="Arial"/>
              <a:ea typeface="Arial"/>
              <a:cs typeface="Arial"/>
              <a:sym typeface="Aria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2" name="Shape 182"/>
        <p:cNvGrpSpPr/>
        <p:nvPr/>
      </p:nvGrpSpPr>
      <p:grpSpPr>
        <a:xfrm>
          <a:off x="0" y="0"/>
          <a:ext cx="0" cy="0"/>
          <a:chOff x="0" y="0"/>
          <a:chExt cx="0" cy="0"/>
        </a:xfrm>
      </p:grpSpPr>
      <p:sp>
        <p:nvSpPr>
          <p:cNvPr id="183" name="Google Shape;183;p21: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400"/>
              <a:buNone/>
            </a:pPr>
            <a:r>
              <a:rPr lang="es-AR">
                <a:latin typeface="Arial"/>
                <a:ea typeface="Arial"/>
                <a:cs typeface="Arial"/>
                <a:sym typeface="Arial"/>
              </a:rPr>
              <a:t>Estadística de datos. </a:t>
            </a:r>
            <a:endParaRPr/>
          </a:p>
          <a:p>
            <a:pPr indent="0" lvl="0" marL="0" rtl="0" algn="l">
              <a:lnSpc>
                <a:spcPct val="100000"/>
              </a:lnSpc>
              <a:spcBef>
                <a:spcPts val="0"/>
              </a:spcBef>
              <a:spcAft>
                <a:spcPts val="0"/>
              </a:spcAft>
              <a:buSzPts val="1400"/>
              <a:buNone/>
            </a:pPr>
            <a:r>
              <a:rPr lang="es-AR">
                <a:latin typeface="Arial"/>
                <a:ea typeface="Arial"/>
                <a:cs typeface="Arial"/>
                <a:sym typeface="Arial"/>
              </a:rPr>
              <a:t>Hay que analizar el tipo de datos, si son discretos (categóricos) o continuos, sus rangos, etc. Entender el mecanismo de relevo o anotación de los datos es importante para poder crear políticas de validación, y esto refiere a la calidad de esos datos.  Los datos pueden ser discretos, o numéricos. No es una clasificación exhaustiva porque hay datos que no responden a esta clasificación y son muy frecuentes, como ser las fechas.</a:t>
            </a:r>
            <a:endParaRPr/>
          </a:p>
          <a:p>
            <a:pPr indent="0" lvl="0" marL="0" rtl="0" algn="l">
              <a:lnSpc>
                <a:spcPct val="100000"/>
              </a:lnSpc>
              <a:spcBef>
                <a:spcPts val="0"/>
              </a:spcBef>
              <a:spcAft>
                <a:spcPts val="0"/>
              </a:spcAft>
              <a:buSzPts val="1400"/>
              <a:buNone/>
            </a:pPr>
            <a:r>
              <a:rPr lang="es-AR">
                <a:latin typeface="Arial"/>
                <a:ea typeface="Arial"/>
                <a:cs typeface="Arial"/>
                <a:sym typeface="Arial"/>
              </a:rPr>
              <a:t>Cuando ahondamos más en el fenómeno de aparición de los datos, nos damos cuenta que la mayoría de los datos, tanto en su magnitud como en su momento de aparición, si lo hay, son describibles por algún tipo de distribución de probabilidad, y basado en un pormenorizado estudio de cuáles fenómenos o mecanismos dieron su origen, es que podemos entender cuáles reglas gobiernan su formación, y en consecuencia entender su estadística. </a:t>
            </a:r>
            <a:endParaRPr/>
          </a:p>
          <a:p>
            <a:pPr indent="0" lvl="0" marL="0" rtl="0" algn="l">
              <a:lnSpc>
                <a:spcPct val="100000"/>
              </a:lnSpc>
              <a:spcBef>
                <a:spcPts val="0"/>
              </a:spcBef>
              <a:spcAft>
                <a:spcPts val="0"/>
              </a:spcAft>
              <a:buSzPts val="1400"/>
              <a:buNone/>
            </a:pPr>
            <a:r>
              <a:rPr lang="es-AR">
                <a:latin typeface="Arial"/>
                <a:ea typeface="Arial"/>
                <a:cs typeface="Arial"/>
                <a:sym typeface="Arial"/>
              </a:rPr>
              <a:t>Esto es primordial a la hora de aplicar modelos a los datos.</a:t>
            </a:r>
            <a:endParaRPr/>
          </a:p>
          <a:p>
            <a:pPr indent="0" lvl="0" marL="0" rtl="0" algn="l">
              <a:lnSpc>
                <a:spcPct val="100000"/>
              </a:lnSpc>
              <a:spcBef>
                <a:spcPts val="0"/>
              </a:spcBef>
              <a:spcAft>
                <a:spcPts val="0"/>
              </a:spcAft>
              <a:buSzPts val="1400"/>
              <a:buNone/>
            </a:pPr>
            <a:r>
              <a:rPr lang="es-AR">
                <a:latin typeface="Arial"/>
                <a:ea typeface="Arial"/>
                <a:cs typeface="Arial"/>
                <a:sym typeface="Arial"/>
              </a:rPr>
              <a:t> </a:t>
            </a:r>
            <a:endParaRPr/>
          </a:p>
        </p:txBody>
      </p:sp>
      <p:sp>
        <p:nvSpPr>
          <p:cNvPr id="184" name="Google Shape;184;p2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2" name="Shape 192"/>
        <p:cNvGrpSpPr/>
        <p:nvPr/>
      </p:nvGrpSpPr>
      <p:grpSpPr>
        <a:xfrm>
          <a:off x="0" y="0"/>
          <a:ext cx="0" cy="0"/>
          <a:chOff x="0" y="0"/>
          <a:chExt cx="0" cy="0"/>
        </a:xfrm>
      </p:grpSpPr>
      <p:sp>
        <p:nvSpPr>
          <p:cNvPr id="193" name="Google Shape;193;p2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94" name="Google Shape;194;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15913" lvl="0" marL="457200" rtl="0" algn="l">
              <a:lnSpc>
                <a:spcPct val="100000"/>
              </a:lnSpc>
              <a:spcBef>
                <a:spcPts val="0"/>
              </a:spcBef>
              <a:spcAft>
                <a:spcPts val="0"/>
              </a:spcAft>
              <a:buSzPts val="1400"/>
              <a:buNone/>
            </a:pPr>
            <a:r>
              <a:t/>
            </a:r>
            <a:endParaRPr>
              <a:latin typeface="Arial"/>
              <a:ea typeface="Arial"/>
              <a:cs typeface="Arial"/>
              <a:sym typeface="Aria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8" name="Shape 198"/>
        <p:cNvGrpSpPr/>
        <p:nvPr/>
      </p:nvGrpSpPr>
      <p:grpSpPr>
        <a:xfrm>
          <a:off x="0" y="0"/>
          <a:ext cx="0" cy="0"/>
          <a:chOff x="0" y="0"/>
          <a:chExt cx="0" cy="0"/>
        </a:xfrm>
      </p:grpSpPr>
      <p:sp>
        <p:nvSpPr>
          <p:cNvPr id="199" name="Google Shape;199;p2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00" name="Google Shape;200;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15913" lvl="0" marL="457200" rtl="0" algn="l">
              <a:lnSpc>
                <a:spcPct val="100000"/>
              </a:lnSpc>
              <a:spcBef>
                <a:spcPts val="0"/>
              </a:spcBef>
              <a:spcAft>
                <a:spcPts val="0"/>
              </a:spcAft>
              <a:buSzPts val="1400"/>
              <a:buNone/>
            </a:pPr>
            <a:r>
              <a:t/>
            </a:r>
            <a:endParaRPr>
              <a:latin typeface="Arial"/>
              <a:ea typeface="Arial"/>
              <a:cs typeface="Arial"/>
              <a:sym typeface="Aria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3" name="Shape 203"/>
        <p:cNvGrpSpPr/>
        <p:nvPr/>
      </p:nvGrpSpPr>
      <p:grpSpPr>
        <a:xfrm>
          <a:off x="0" y="0"/>
          <a:ext cx="0" cy="0"/>
          <a:chOff x="0" y="0"/>
          <a:chExt cx="0" cy="0"/>
        </a:xfrm>
      </p:grpSpPr>
      <p:sp>
        <p:nvSpPr>
          <p:cNvPr id="204" name="Google Shape;204;p2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05" name="Google Shape;205;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15913" lvl="0" marL="457200" rtl="0" algn="l">
              <a:lnSpc>
                <a:spcPct val="100000"/>
              </a:lnSpc>
              <a:spcBef>
                <a:spcPts val="0"/>
              </a:spcBef>
              <a:spcAft>
                <a:spcPts val="0"/>
              </a:spcAft>
              <a:buSzPts val="1400"/>
              <a:buNone/>
            </a:pPr>
            <a:r>
              <a:t/>
            </a:r>
            <a:endParaRPr>
              <a:latin typeface="Arial"/>
              <a:ea typeface="Arial"/>
              <a:cs typeface="Arial"/>
              <a:sym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 name="Shape 67"/>
        <p:cNvGrpSpPr/>
        <p:nvPr/>
      </p:nvGrpSpPr>
      <p:grpSpPr>
        <a:xfrm>
          <a:off x="0" y="0"/>
          <a:ext cx="0" cy="0"/>
          <a:chOff x="0" y="0"/>
          <a:chExt cx="0" cy="0"/>
        </a:xfrm>
      </p:grpSpPr>
      <p:sp>
        <p:nvSpPr>
          <p:cNvPr id="68" name="Google Shape;68;p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9" name="Google Shape;69;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15913" lvl="0" marL="457200" rtl="0" algn="l">
              <a:lnSpc>
                <a:spcPct val="100000"/>
              </a:lnSpc>
              <a:spcBef>
                <a:spcPts val="0"/>
              </a:spcBef>
              <a:spcAft>
                <a:spcPts val="0"/>
              </a:spcAft>
              <a:buSzPts val="1400"/>
              <a:buNone/>
            </a:pPr>
            <a:r>
              <a:t/>
            </a:r>
            <a:endParaRPr>
              <a:latin typeface="Arial"/>
              <a:ea typeface="Arial"/>
              <a:cs typeface="Arial"/>
              <a:sym typeface="Aria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9" name="Shape 209"/>
        <p:cNvGrpSpPr/>
        <p:nvPr/>
      </p:nvGrpSpPr>
      <p:grpSpPr>
        <a:xfrm>
          <a:off x="0" y="0"/>
          <a:ext cx="0" cy="0"/>
          <a:chOff x="0" y="0"/>
          <a:chExt cx="0" cy="0"/>
        </a:xfrm>
      </p:grpSpPr>
      <p:sp>
        <p:nvSpPr>
          <p:cNvPr id="210" name="Google Shape;210;p25: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400"/>
              <a:buNone/>
            </a:pPr>
            <a:r>
              <a:rPr lang="es-AR" sz="1800">
                <a:latin typeface="Arial"/>
                <a:ea typeface="Arial"/>
                <a:cs typeface="Arial"/>
                <a:sym typeface="Arial"/>
              </a:rPr>
              <a:t>Otro fenómeno para no despreciar es la variabilidad de los datos y sus rangos, en especial si son continuos o sus categorías en caso de ser discretos..</a:t>
            </a:r>
            <a:endParaRPr/>
          </a:p>
          <a:p>
            <a:pPr indent="0" lvl="0" marL="0" rtl="0" algn="l">
              <a:lnSpc>
                <a:spcPct val="100000"/>
              </a:lnSpc>
              <a:spcBef>
                <a:spcPts val="0"/>
              </a:spcBef>
              <a:spcAft>
                <a:spcPts val="0"/>
              </a:spcAft>
              <a:buSzPts val="1400"/>
              <a:buNone/>
            </a:pPr>
            <a:r>
              <a:rPr lang="es-AR" sz="1800">
                <a:latin typeface="Arial"/>
                <a:ea typeface="Arial"/>
                <a:cs typeface="Arial"/>
                <a:sym typeface="Arial"/>
              </a:rPr>
              <a:t>Se deben estudiar su distribución, analizar por separado si son discretos o contínuos, sus histogramas, tratar de representarlos para entenderlos - de ser posible (Eso se verá mas adelante).</a:t>
            </a:r>
            <a:endParaRPr/>
          </a:p>
          <a:p>
            <a:pPr indent="0" lvl="0" marL="0" rtl="0" algn="l">
              <a:lnSpc>
                <a:spcPct val="100000"/>
              </a:lnSpc>
              <a:spcBef>
                <a:spcPts val="0"/>
              </a:spcBef>
              <a:spcAft>
                <a:spcPts val="0"/>
              </a:spcAft>
              <a:buSzPts val="1400"/>
              <a:buNone/>
            </a:pPr>
            <a:r>
              <a:rPr lang="es-AR" sz="1800">
                <a:latin typeface="Arial"/>
                <a:ea typeface="Arial"/>
                <a:cs typeface="Arial"/>
                <a:sym typeface="Arial"/>
              </a:rPr>
              <a:t> </a:t>
            </a:r>
            <a:endParaRPr sz="1800">
              <a:latin typeface="Arial"/>
              <a:ea typeface="Arial"/>
              <a:cs typeface="Arial"/>
              <a:sym typeface="Arial"/>
            </a:endParaRPr>
          </a:p>
          <a:p>
            <a:pPr indent="0" lvl="0" marL="0" rtl="0" algn="l">
              <a:lnSpc>
                <a:spcPct val="100000"/>
              </a:lnSpc>
              <a:spcBef>
                <a:spcPts val="0"/>
              </a:spcBef>
              <a:spcAft>
                <a:spcPts val="0"/>
              </a:spcAft>
              <a:buSzPts val="1400"/>
              <a:buNone/>
            </a:pPr>
            <a:r>
              <a:t/>
            </a:r>
            <a:endParaRPr sz="1500">
              <a:latin typeface="Arial"/>
              <a:ea typeface="Arial"/>
              <a:cs typeface="Arial"/>
              <a:sym typeface="Arial"/>
            </a:endParaRPr>
          </a:p>
        </p:txBody>
      </p:sp>
      <p:sp>
        <p:nvSpPr>
          <p:cNvPr id="211" name="Google Shape;211;p2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6" name="Shape 216"/>
        <p:cNvGrpSpPr/>
        <p:nvPr/>
      </p:nvGrpSpPr>
      <p:grpSpPr>
        <a:xfrm>
          <a:off x="0" y="0"/>
          <a:ext cx="0" cy="0"/>
          <a:chOff x="0" y="0"/>
          <a:chExt cx="0" cy="0"/>
        </a:xfrm>
      </p:grpSpPr>
      <p:sp>
        <p:nvSpPr>
          <p:cNvPr id="217" name="Google Shape;217;p26: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lnSpc>
                <a:spcPct val="80000"/>
              </a:lnSpc>
              <a:spcBef>
                <a:spcPts val="0"/>
              </a:spcBef>
              <a:spcAft>
                <a:spcPts val="0"/>
              </a:spcAft>
              <a:buSzPts val="1400"/>
              <a:buNone/>
            </a:pPr>
            <a:r>
              <a:rPr lang="es-AR" sz="1600">
                <a:latin typeface="Arial"/>
                <a:ea typeface="Arial"/>
                <a:cs typeface="Arial"/>
                <a:sym typeface="Arial"/>
              </a:rPr>
              <a:t>No es un mundo perfecto, las cosas fallan 🡪 “Shit Happens”</a:t>
            </a:r>
            <a:endParaRPr/>
          </a:p>
          <a:p>
            <a:pPr indent="0" lvl="0" marL="0" rtl="0" algn="l">
              <a:lnSpc>
                <a:spcPct val="80000"/>
              </a:lnSpc>
              <a:spcBef>
                <a:spcPts val="0"/>
              </a:spcBef>
              <a:spcAft>
                <a:spcPts val="0"/>
              </a:spcAft>
              <a:buSzPts val="1400"/>
              <a:buNone/>
            </a:pPr>
            <a:r>
              <a:rPr lang="es-AR" sz="1600">
                <a:latin typeface="Arial"/>
                <a:ea typeface="Arial"/>
                <a:cs typeface="Arial"/>
                <a:sym typeface="Arial"/>
              </a:rPr>
              <a:t>Como explicamos en la práctica pasada, a veces los datos no están, o simplemente faltan, o son discretos, y a veces hasta siendo discretos, hasta falta la clasificación. Esto no es un problema menor, y un correcto abordaje para cada caso es crucial, y para esto, si bien hay bibliotecas de métodos especializados, mucho en Python, no es para nada fácil tomar la decisión de qué método de sustitución usar, si usar variables “dummy” o “one hot encoding” para las categóricas, lo cual funciona solo con pocas categorías. </a:t>
            </a:r>
            <a:endParaRPr/>
          </a:p>
          <a:p>
            <a:pPr indent="0" lvl="0" marL="0" rtl="0" algn="l">
              <a:lnSpc>
                <a:spcPct val="80000"/>
              </a:lnSpc>
              <a:spcBef>
                <a:spcPts val="0"/>
              </a:spcBef>
              <a:spcAft>
                <a:spcPts val="0"/>
              </a:spcAft>
              <a:buSzPts val="1400"/>
              <a:buNone/>
            </a:pPr>
            <a:r>
              <a:rPr lang="es-AR" sz="1600">
                <a:latin typeface="Arial"/>
                <a:ea typeface="Arial"/>
                <a:cs typeface="Arial"/>
                <a:sym typeface="Arial"/>
              </a:rPr>
              <a:t>Las metodologías de tratamiento y acondicionamiento de datos son muchas veces acorde al método de IA que vayamos a usar con esos datos, pues los hay muy sensibles a errores y otros que los ignoran como parte de su mecanismo de robustez.</a:t>
            </a:r>
            <a:endParaRPr/>
          </a:p>
          <a:p>
            <a:pPr indent="0" lvl="0" marL="0" rtl="0" algn="l">
              <a:lnSpc>
                <a:spcPct val="80000"/>
              </a:lnSpc>
              <a:spcBef>
                <a:spcPts val="0"/>
              </a:spcBef>
              <a:spcAft>
                <a:spcPts val="0"/>
              </a:spcAft>
              <a:buSzPts val="1400"/>
              <a:buNone/>
            </a:pPr>
            <a:r>
              <a:rPr lang="es-AR" sz="1600">
                <a:latin typeface="Arial"/>
                <a:ea typeface="Arial"/>
                <a:cs typeface="Arial"/>
                <a:sym typeface="Arial"/>
              </a:rPr>
              <a:t> </a:t>
            </a:r>
            <a:endParaRPr sz="1600">
              <a:latin typeface="Arial"/>
              <a:ea typeface="Arial"/>
              <a:cs typeface="Arial"/>
              <a:sym typeface="Arial"/>
            </a:endParaRPr>
          </a:p>
          <a:p>
            <a:pPr indent="0" lvl="0" marL="0" rtl="0" algn="l">
              <a:lnSpc>
                <a:spcPct val="80000"/>
              </a:lnSpc>
              <a:spcBef>
                <a:spcPts val="0"/>
              </a:spcBef>
              <a:spcAft>
                <a:spcPts val="0"/>
              </a:spcAft>
              <a:buSzPts val="1400"/>
              <a:buNone/>
            </a:pPr>
            <a:r>
              <a:t/>
            </a:r>
            <a:endParaRPr sz="1300">
              <a:latin typeface="Arial"/>
              <a:ea typeface="Arial"/>
              <a:cs typeface="Arial"/>
              <a:sym typeface="Arial"/>
            </a:endParaRPr>
          </a:p>
        </p:txBody>
      </p:sp>
      <p:sp>
        <p:nvSpPr>
          <p:cNvPr id="218" name="Google Shape;218;p2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5" name="Shape 225"/>
        <p:cNvGrpSpPr/>
        <p:nvPr/>
      </p:nvGrpSpPr>
      <p:grpSpPr>
        <a:xfrm>
          <a:off x="0" y="0"/>
          <a:ext cx="0" cy="0"/>
          <a:chOff x="0" y="0"/>
          <a:chExt cx="0" cy="0"/>
        </a:xfrm>
      </p:grpSpPr>
      <p:sp>
        <p:nvSpPr>
          <p:cNvPr id="226" name="Google Shape;226;p27: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lnSpc>
                <a:spcPct val="90000"/>
              </a:lnSpc>
              <a:spcBef>
                <a:spcPts val="0"/>
              </a:spcBef>
              <a:spcAft>
                <a:spcPts val="0"/>
              </a:spcAft>
              <a:buSzPts val="1400"/>
              <a:buNone/>
            </a:pPr>
            <a:r>
              <a:rPr b="1" lang="es-AR">
                <a:latin typeface="Arial"/>
                <a:ea typeface="Arial"/>
                <a:cs typeface="Arial"/>
                <a:sym typeface="Arial"/>
              </a:rPr>
              <a:t>La Historia de Inteligencia Artificial</a:t>
            </a:r>
            <a:endParaRPr/>
          </a:p>
          <a:p>
            <a:pPr indent="0" lvl="0" marL="0" rtl="0" algn="l">
              <a:lnSpc>
                <a:spcPct val="90000"/>
              </a:lnSpc>
              <a:spcBef>
                <a:spcPts val="0"/>
              </a:spcBef>
              <a:spcAft>
                <a:spcPts val="0"/>
              </a:spcAft>
              <a:buSzPts val="1400"/>
              <a:buNone/>
            </a:pPr>
            <a:r>
              <a:rPr lang="es-AR">
                <a:latin typeface="Arial"/>
                <a:ea typeface="Arial"/>
                <a:cs typeface="Arial"/>
                <a:sym typeface="Arial"/>
              </a:rPr>
              <a:t>Ya hablamos de los comienzos, de los sistemas expertos y las cascadas de IFs</a:t>
            </a:r>
            <a:endParaRPr/>
          </a:p>
          <a:p>
            <a:pPr indent="0" lvl="0" marL="0" rtl="0" algn="l">
              <a:lnSpc>
                <a:spcPct val="90000"/>
              </a:lnSpc>
              <a:spcBef>
                <a:spcPts val="0"/>
              </a:spcBef>
              <a:spcAft>
                <a:spcPts val="0"/>
              </a:spcAft>
              <a:buSzPts val="1400"/>
              <a:buNone/>
            </a:pPr>
            <a:r>
              <a:rPr lang="es-AR">
                <a:latin typeface="Arial"/>
                <a:ea typeface="Arial"/>
                <a:cs typeface="Arial"/>
                <a:sym typeface="Arial"/>
              </a:rPr>
              <a:t>Los algoritmos de IA, en general, infieren las reglas a partir de los datos, son grandes inductores. </a:t>
            </a:r>
            <a:endParaRPr/>
          </a:p>
          <a:p>
            <a:pPr indent="0" lvl="0" marL="0" rtl="0" algn="l">
              <a:lnSpc>
                <a:spcPct val="90000"/>
              </a:lnSpc>
              <a:spcBef>
                <a:spcPts val="0"/>
              </a:spcBef>
              <a:spcAft>
                <a:spcPts val="0"/>
              </a:spcAft>
              <a:buSzPts val="1400"/>
              <a:buNone/>
            </a:pPr>
            <a:r>
              <a:rPr lang="es-AR">
                <a:latin typeface="Arial"/>
                <a:ea typeface="Arial"/>
                <a:cs typeface="Arial"/>
                <a:sym typeface="Arial"/>
              </a:rPr>
              <a:t>Los primeros algoritmos de este tipo fueron clasificadores, es un proceso análogo al aprendizaje humano. </a:t>
            </a:r>
            <a:endParaRPr/>
          </a:p>
          <a:p>
            <a:pPr indent="0" lvl="0" marL="0" rtl="0" algn="l">
              <a:lnSpc>
                <a:spcPct val="90000"/>
              </a:lnSpc>
              <a:spcBef>
                <a:spcPts val="0"/>
              </a:spcBef>
              <a:spcAft>
                <a:spcPts val="0"/>
              </a:spcAft>
              <a:buSzPts val="1400"/>
              <a:buNone/>
            </a:pPr>
            <a:r>
              <a:rPr lang="es-AR">
                <a:latin typeface="Arial"/>
                <a:ea typeface="Arial"/>
                <a:cs typeface="Arial"/>
                <a:sym typeface="Arial"/>
              </a:rPr>
              <a:t>Nosotros cuando clasificamos, el resultado muchas veces lo expresamos mediante un cuadro sinóptico.</a:t>
            </a:r>
            <a:endParaRPr/>
          </a:p>
          <a:p>
            <a:pPr indent="0" lvl="0" marL="0" rtl="0" algn="l">
              <a:lnSpc>
                <a:spcPct val="90000"/>
              </a:lnSpc>
              <a:spcBef>
                <a:spcPts val="0"/>
              </a:spcBef>
              <a:spcAft>
                <a:spcPts val="0"/>
              </a:spcAft>
              <a:buSzPts val="1400"/>
              <a:buNone/>
            </a:pPr>
            <a:r>
              <a:rPr lang="es-AR">
                <a:latin typeface="Arial"/>
                <a:ea typeface="Arial"/>
                <a:cs typeface="Arial"/>
                <a:sym typeface="Arial"/>
              </a:rPr>
              <a:t>Este es un sistema categórico, sin embargo a veces hay variables numéricas que deben ser tratadas para clasificar, por ejemplo el rango de una determinación clínica para establecer un criterio de alerta, o enfermedad. Estas decisiones, muchas veces en cascada, no son fáciles de poner en un cuadro sinóptico, y se describen con dificultad, mediante procedimientos, que en medicina se llaman “criterios”.</a:t>
            </a:r>
            <a:endParaRPr/>
          </a:p>
          <a:p>
            <a:pPr indent="0" lvl="0" marL="0" rtl="0" algn="l">
              <a:lnSpc>
                <a:spcPct val="90000"/>
              </a:lnSpc>
              <a:spcBef>
                <a:spcPts val="0"/>
              </a:spcBef>
              <a:spcAft>
                <a:spcPts val="0"/>
              </a:spcAft>
              <a:buSzPts val="1400"/>
              <a:buNone/>
            </a:pPr>
            <a:r>
              <a:rPr lang="es-AR">
                <a:latin typeface="Arial"/>
                <a:ea typeface="Arial"/>
                <a:cs typeface="Arial"/>
                <a:sym typeface="Arial"/>
              </a:rPr>
              <a:t>Surge entonces la necesidad de crear algo estandarizado, un procedimiento que genere un procedimiento óptimo, algo que no cambie con el operador y resulte ajustado óptimamente al problema y sus variables </a:t>
            </a:r>
            <a:endParaRPr/>
          </a:p>
        </p:txBody>
      </p:sp>
      <p:sp>
        <p:nvSpPr>
          <p:cNvPr id="227" name="Google Shape;227;p2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3" name="Shape 233"/>
        <p:cNvGrpSpPr/>
        <p:nvPr/>
      </p:nvGrpSpPr>
      <p:grpSpPr>
        <a:xfrm>
          <a:off x="0" y="0"/>
          <a:ext cx="0" cy="0"/>
          <a:chOff x="0" y="0"/>
          <a:chExt cx="0" cy="0"/>
        </a:xfrm>
      </p:grpSpPr>
      <p:sp>
        <p:nvSpPr>
          <p:cNvPr id="234" name="Google Shape;234;p28: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400"/>
              <a:buNone/>
            </a:pPr>
            <a:r>
              <a:rPr lang="es-AR">
                <a:latin typeface="Arial"/>
                <a:ea typeface="Arial"/>
                <a:cs typeface="Arial"/>
                <a:sym typeface="Arial"/>
              </a:rPr>
              <a:t>¿Qué es  la Inteligencia Artificial? Orígenes y evolución </a:t>
            </a:r>
            <a:endParaRPr/>
          </a:p>
          <a:p>
            <a:pPr indent="0" lvl="0" marL="0" rtl="0" algn="l">
              <a:lnSpc>
                <a:spcPct val="100000"/>
              </a:lnSpc>
              <a:spcBef>
                <a:spcPts val="0"/>
              </a:spcBef>
              <a:spcAft>
                <a:spcPts val="0"/>
              </a:spcAft>
              <a:buSzPts val="1400"/>
              <a:buNone/>
            </a:pPr>
            <a:r>
              <a:rPr lang="es-AR">
                <a:latin typeface="Arial"/>
                <a:ea typeface="Arial"/>
                <a:cs typeface="Arial"/>
                <a:sym typeface="Arial"/>
              </a:rPr>
              <a:t>La inteligencia artificial tiene diferentes acepciones, entre las cuales puede entenderse como todo proceso que permite automatizar tareas de tipo intelectual o de interacción humana, sin embargo no se limita a esto y generalizando el concepto, se podría decir que es todo proceso en el cual hay un circuito de memoria de la historia, tratando de optimizar algo del porvenir..</a:t>
            </a:r>
            <a:endParaRPr/>
          </a:p>
          <a:p>
            <a:pPr indent="0" lvl="0" marL="0" rtl="0" algn="l">
              <a:lnSpc>
                <a:spcPct val="100000"/>
              </a:lnSpc>
              <a:spcBef>
                <a:spcPts val="0"/>
              </a:spcBef>
              <a:spcAft>
                <a:spcPts val="0"/>
              </a:spcAft>
              <a:buSzPts val="1400"/>
              <a:buNone/>
            </a:pPr>
            <a:r>
              <a:rPr lang="es-AR">
                <a:latin typeface="Arial"/>
                <a:ea typeface="Arial"/>
                <a:cs typeface="Arial"/>
                <a:sym typeface="Arial"/>
              </a:rPr>
              <a:t>La Inteligencia Artificial arrancó como la disciplina que permitía abordar algunos de los problemas llamados “no computables”  mediante los llamados algoritmos, sin embargo en la época en la que se desarrollaron estas soluciones el poder de cálculo estaba muy acotado respecto de hoy día, en consecuencia el techo que tenían era el número de cuentas por segundo que las computadoras de ese momento realizaban, y la memoria operativa disponible, que en los años 80 era por cierto muy limitada, menos de un par de decenas de kilobytes. Pero los pensadores de estas ciencias no se limitaron y plantaron un sinnúmero de teorías, que luego, conforme al vertiginoso avance de la potencia de cálculo, permitió que se cristalicen muchos proto-algoritmos conformando lo que hoy vemos como los avances espectaculares de la IA. </a:t>
            </a:r>
            <a:endParaRPr/>
          </a:p>
          <a:p>
            <a:pPr indent="0" lvl="0" marL="0" rtl="0" algn="l">
              <a:lnSpc>
                <a:spcPct val="100000"/>
              </a:lnSpc>
              <a:spcBef>
                <a:spcPts val="0"/>
              </a:spcBef>
              <a:spcAft>
                <a:spcPts val="0"/>
              </a:spcAft>
              <a:buSzPts val="1400"/>
              <a:buNone/>
            </a:pPr>
            <a:r>
              <a:t/>
            </a:r>
            <a:endParaRPr>
              <a:latin typeface="Arial"/>
              <a:ea typeface="Arial"/>
              <a:cs typeface="Arial"/>
              <a:sym typeface="Arial"/>
            </a:endParaRPr>
          </a:p>
          <a:p>
            <a:pPr indent="0" lvl="0" marL="0" rtl="0" algn="l">
              <a:lnSpc>
                <a:spcPct val="100000"/>
              </a:lnSpc>
              <a:spcBef>
                <a:spcPts val="0"/>
              </a:spcBef>
              <a:spcAft>
                <a:spcPts val="0"/>
              </a:spcAft>
              <a:buSzPts val="1400"/>
              <a:buNone/>
            </a:pPr>
            <a:r>
              <a:rPr b="1" lang="es-AR">
                <a:latin typeface="Arial"/>
                <a:ea typeface="Arial"/>
                <a:cs typeface="Arial"/>
                <a:sym typeface="Arial"/>
              </a:rPr>
              <a:t>Árboles de Decisión</a:t>
            </a:r>
            <a:endParaRPr>
              <a:latin typeface="Arial"/>
              <a:ea typeface="Arial"/>
              <a:cs typeface="Arial"/>
              <a:sym typeface="Arial"/>
            </a:endParaRPr>
          </a:p>
          <a:p>
            <a:pPr indent="0" lvl="0" marL="0" rtl="0" algn="l">
              <a:lnSpc>
                <a:spcPct val="100000"/>
              </a:lnSpc>
              <a:spcBef>
                <a:spcPts val="0"/>
              </a:spcBef>
              <a:spcAft>
                <a:spcPts val="0"/>
              </a:spcAft>
              <a:buSzPts val="1400"/>
              <a:buNone/>
            </a:pPr>
            <a:r>
              <a:rPr lang="es-AR">
                <a:latin typeface="Arial"/>
                <a:ea typeface="Arial"/>
                <a:cs typeface="Arial"/>
                <a:sym typeface="Arial"/>
              </a:rPr>
              <a:t>Estos fueron casi los primeros algoritmos intuitivos, como una cascada de IF’s, se llamaron los árboles de decisión por su forma dendrográfica, como la de ramas bifurcadas, pues cada bifurcación era una toma de decisión. Lo único raro es que se entra por el tronco, y se termina en las hojas.</a:t>
            </a:r>
            <a:endParaRPr/>
          </a:p>
          <a:p>
            <a:pPr indent="0" lvl="0" marL="0" rtl="0" algn="l">
              <a:lnSpc>
                <a:spcPct val="100000"/>
              </a:lnSpc>
              <a:spcBef>
                <a:spcPts val="0"/>
              </a:spcBef>
              <a:spcAft>
                <a:spcPts val="0"/>
              </a:spcAft>
              <a:buSzPts val="1400"/>
              <a:buNone/>
            </a:pPr>
            <a:r>
              <a:rPr lang="es-AR">
                <a:latin typeface="Arial"/>
                <a:ea typeface="Arial"/>
                <a:cs typeface="Arial"/>
                <a:sym typeface="Arial"/>
              </a:rPr>
              <a:t>Inicialmente, como ya dijimos, estos diagramas se realizaban a mano, y las personas con criterios variados generaban sus propios árboles, imitando diagramas sinópticos anidados, como si fuesen sistemas expertos. </a:t>
            </a:r>
            <a:endParaRPr/>
          </a:p>
          <a:p>
            <a:pPr indent="0" lvl="0" marL="0" rtl="0" algn="l">
              <a:lnSpc>
                <a:spcPct val="100000"/>
              </a:lnSpc>
              <a:spcBef>
                <a:spcPts val="0"/>
              </a:spcBef>
              <a:spcAft>
                <a:spcPts val="0"/>
              </a:spcAft>
              <a:buSzPts val="1400"/>
              <a:buNone/>
            </a:pPr>
            <a:r>
              <a:rPr lang="es-AR">
                <a:latin typeface="Arial"/>
                <a:ea typeface="Arial"/>
                <a:cs typeface="Arial"/>
                <a:sym typeface="Arial"/>
              </a:rPr>
              <a:t>Sin embargo, ésto no tenía siempre el mismo resultado, si era realizado por diferentes personas, o en diferentes momentos por una misma persona, surgió entonces la idea de optimizar esto en forma automática y generar un procedimiento de construcción normado, eso justamente se llama algoritmo. </a:t>
            </a:r>
            <a:endParaRPr/>
          </a:p>
          <a:p>
            <a:pPr indent="0" lvl="0" marL="0" rtl="0" algn="l">
              <a:lnSpc>
                <a:spcPct val="100000"/>
              </a:lnSpc>
              <a:spcBef>
                <a:spcPts val="0"/>
              </a:spcBef>
              <a:spcAft>
                <a:spcPts val="0"/>
              </a:spcAft>
              <a:buSzPts val="1400"/>
              <a:buNone/>
            </a:pPr>
            <a:r>
              <a:rPr lang="es-AR">
                <a:latin typeface="Arial"/>
                <a:ea typeface="Arial"/>
                <a:cs typeface="Arial"/>
                <a:sym typeface="Arial"/>
              </a:rPr>
              <a:t>Pero para hacer eso, se debió tomar en cuenta algún criterio respecto a algo para maximizar en cada sucesiva decisión y se pensó en la información ganada en cada sucesiva decisión. El criterio ese, resultó ser algo que </a:t>
            </a:r>
            <a:r>
              <a:rPr i="1" lang="es-AR">
                <a:latin typeface="Arial"/>
                <a:ea typeface="Arial"/>
                <a:cs typeface="Arial"/>
                <a:sym typeface="Arial"/>
              </a:rPr>
              <a:t>Claude Shannon</a:t>
            </a:r>
            <a:r>
              <a:rPr lang="es-AR">
                <a:latin typeface="Arial"/>
                <a:ea typeface="Arial"/>
                <a:cs typeface="Arial"/>
                <a:sym typeface="Arial"/>
              </a:rPr>
              <a:t> definió ya en 1949 y lo que recita está relacionado con la entropía, basada en la probabilidad tomada como relación entre las diferentes grados de orden o desorden de las selecciones resultantes a partir del umbral puesto en la decisión, es decir el </a:t>
            </a:r>
            <a:r>
              <a:rPr b="1" lang="es-AR">
                <a:latin typeface="Arial"/>
                <a:ea typeface="Arial"/>
                <a:cs typeface="Arial"/>
                <a:sym typeface="Arial"/>
              </a:rPr>
              <a:t>IF </a:t>
            </a:r>
            <a:r>
              <a:rPr lang="es-AR">
                <a:latin typeface="Arial"/>
                <a:ea typeface="Arial"/>
                <a:cs typeface="Arial"/>
                <a:sym typeface="Arial"/>
              </a:rPr>
              <a:t>en cada bifurcación del árbol de decisión. </a:t>
            </a:r>
            <a:endParaRPr/>
          </a:p>
          <a:p>
            <a:pPr indent="0" lvl="0" marL="0" rtl="0" algn="l">
              <a:lnSpc>
                <a:spcPct val="100000"/>
              </a:lnSpc>
              <a:spcBef>
                <a:spcPts val="0"/>
              </a:spcBef>
              <a:spcAft>
                <a:spcPts val="0"/>
              </a:spcAft>
              <a:buSzPts val="1400"/>
              <a:buNone/>
            </a:pPr>
            <a:r>
              <a:rPr lang="es-AR">
                <a:latin typeface="Arial"/>
                <a:ea typeface="Arial"/>
                <a:cs typeface="Arial"/>
                <a:sym typeface="Arial"/>
              </a:rPr>
              <a:t>A este algoritmo se lo llamó </a:t>
            </a:r>
            <a:r>
              <a:rPr b="1" lang="es-AR">
                <a:latin typeface="Arial"/>
                <a:ea typeface="Arial"/>
                <a:cs typeface="Arial"/>
                <a:sym typeface="Arial"/>
              </a:rPr>
              <a:t>ID3 </a:t>
            </a:r>
            <a:r>
              <a:rPr lang="es-AR">
                <a:latin typeface="Arial"/>
                <a:ea typeface="Arial"/>
                <a:cs typeface="Arial"/>
                <a:sym typeface="Arial"/>
              </a:rPr>
              <a:t>y no fué patentado.</a:t>
            </a:r>
            <a:endParaRPr/>
          </a:p>
          <a:p>
            <a:pPr indent="0" lvl="0" marL="0" rtl="0" algn="l">
              <a:lnSpc>
                <a:spcPct val="100000"/>
              </a:lnSpc>
              <a:spcBef>
                <a:spcPts val="0"/>
              </a:spcBef>
              <a:spcAft>
                <a:spcPts val="0"/>
              </a:spcAft>
              <a:buSzPts val="1400"/>
              <a:buNone/>
            </a:pPr>
            <a:r>
              <a:rPr lang="es-AR">
                <a:latin typeface="Arial"/>
                <a:ea typeface="Arial"/>
                <a:cs typeface="Arial"/>
                <a:sym typeface="Arial"/>
              </a:rPr>
              <a:t>. </a:t>
            </a:r>
            <a:endParaRPr/>
          </a:p>
          <a:p>
            <a:pPr indent="0" lvl="0" marL="0" rtl="0" algn="l">
              <a:lnSpc>
                <a:spcPct val="100000"/>
              </a:lnSpc>
              <a:spcBef>
                <a:spcPts val="0"/>
              </a:spcBef>
              <a:spcAft>
                <a:spcPts val="0"/>
              </a:spcAft>
              <a:buSzPts val="1400"/>
              <a:buNone/>
            </a:pPr>
            <a:r>
              <a:rPr lang="es-AR">
                <a:latin typeface="Arial"/>
                <a:ea typeface="Arial"/>
                <a:cs typeface="Arial"/>
                <a:sym typeface="Arial"/>
              </a:rPr>
              <a:t>Más adelante, alineados con esta idea, surgieron inconvenientes cuando se trataba de incorporar variables categóricas en la toma de decisiones. </a:t>
            </a:r>
            <a:endParaRPr/>
          </a:p>
          <a:p>
            <a:pPr indent="0" lvl="0" marL="0" rtl="0" algn="l">
              <a:lnSpc>
                <a:spcPct val="100000"/>
              </a:lnSpc>
              <a:spcBef>
                <a:spcPts val="0"/>
              </a:spcBef>
              <a:spcAft>
                <a:spcPts val="0"/>
              </a:spcAft>
              <a:buSzPts val="1400"/>
              <a:buNone/>
            </a:pPr>
            <a:r>
              <a:rPr lang="es-AR">
                <a:latin typeface="Arial"/>
                <a:ea typeface="Arial"/>
                <a:cs typeface="Arial"/>
                <a:sym typeface="Arial"/>
              </a:rPr>
              <a:t>En esa época, Quinlan, basado en el </a:t>
            </a:r>
            <a:r>
              <a:rPr b="1" lang="es-AR">
                <a:latin typeface="Arial"/>
                <a:ea typeface="Arial"/>
                <a:cs typeface="Arial"/>
                <a:sym typeface="Arial"/>
              </a:rPr>
              <a:t>ID3 </a:t>
            </a:r>
            <a:r>
              <a:rPr lang="es-AR">
                <a:latin typeface="Arial"/>
                <a:ea typeface="Arial"/>
                <a:cs typeface="Arial"/>
                <a:sym typeface="Arial"/>
              </a:rPr>
              <a:t>ideó un criterio análogo, con la novedad de que integran justamente variables categóricas con continuas, usando un ingenioso mecanismo. </a:t>
            </a:r>
            <a:endParaRPr/>
          </a:p>
          <a:p>
            <a:pPr indent="0" lvl="0" marL="0" rtl="0" algn="l">
              <a:lnSpc>
                <a:spcPct val="100000"/>
              </a:lnSpc>
              <a:spcBef>
                <a:spcPts val="0"/>
              </a:spcBef>
              <a:spcAft>
                <a:spcPts val="0"/>
              </a:spcAft>
              <a:buSzPts val="1400"/>
              <a:buNone/>
            </a:pPr>
            <a:r>
              <a:rPr lang="es-AR">
                <a:latin typeface="Arial"/>
                <a:ea typeface="Arial"/>
                <a:cs typeface="Arial"/>
                <a:sym typeface="Arial"/>
              </a:rPr>
              <a:t>Sin embargo la patente y la dificultad de su implementación, bloqueando el desarrollo posterior basado en esto, limitaron su aplicación siendo hoy día ya parte de los mecanismos en obsolescencia y desuso.</a:t>
            </a:r>
            <a:endParaRPr>
              <a:latin typeface="Arial"/>
              <a:ea typeface="Arial"/>
              <a:cs typeface="Arial"/>
              <a:sym typeface="Arial"/>
            </a:endParaRPr>
          </a:p>
        </p:txBody>
      </p:sp>
      <p:sp>
        <p:nvSpPr>
          <p:cNvPr id="235" name="Google Shape;235;p2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0" name="Shape 240"/>
        <p:cNvGrpSpPr/>
        <p:nvPr/>
      </p:nvGrpSpPr>
      <p:grpSpPr>
        <a:xfrm>
          <a:off x="0" y="0"/>
          <a:ext cx="0" cy="0"/>
          <a:chOff x="0" y="0"/>
          <a:chExt cx="0" cy="0"/>
        </a:xfrm>
      </p:grpSpPr>
      <p:sp>
        <p:nvSpPr>
          <p:cNvPr id="241" name="Google Shape;241;p29: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lnSpc>
                <a:spcPct val="90000"/>
              </a:lnSpc>
              <a:spcBef>
                <a:spcPts val="0"/>
              </a:spcBef>
              <a:spcAft>
                <a:spcPts val="0"/>
              </a:spcAft>
              <a:buSzPts val="1400"/>
              <a:buNone/>
            </a:pPr>
            <a:r>
              <a:rPr b="1" lang="es-AR" sz="1000">
                <a:latin typeface="Arial"/>
                <a:ea typeface="Arial"/>
                <a:cs typeface="Arial"/>
                <a:sym typeface="Arial"/>
              </a:rPr>
              <a:t>Machine Learning</a:t>
            </a:r>
            <a:endParaRPr sz="1000">
              <a:latin typeface="Arial"/>
              <a:ea typeface="Arial"/>
              <a:cs typeface="Arial"/>
              <a:sym typeface="Arial"/>
            </a:endParaRPr>
          </a:p>
          <a:p>
            <a:pPr indent="0" lvl="0" marL="0" rtl="0" algn="l">
              <a:lnSpc>
                <a:spcPct val="90000"/>
              </a:lnSpc>
              <a:spcBef>
                <a:spcPts val="0"/>
              </a:spcBef>
              <a:spcAft>
                <a:spcPts val="0"/>
              </a:spcAft>
              <a:buSzPts val="1400"/>
              <a:buNone/>
            </a:pPr>
            <a:r>
              <a:rPr lang="es-AR" sz="1000" u="sng">
                <a:latin typeface="Arial"/>
                <a:ea typeface="Arial"/>
                <a:cs typeface="Arial"/>
                <a:sym typeface="Arial"/>
              </a:rPr>
              <a:t>He aquí el método generalizado</a:t>
            </a:r>
            <a:endParaRPr sz="1000">
              <a:latin typeface="Arial"/>
              <a:ea typeface="Arial"/>
              <a:cs typeface="Arial"/>
              <a:sym typeface="Arial"/>
            </a:endParaRPr>
          </a:p>
          <a:p>
            <a:pPr indent="0" lvl="0" marL="0" rtl="0" algn="l">
              <a:lnSpc>
                <a:spcPct val="90000"/>
              </a:lnSpc>
              <a:spcBef>
                <a:spcPts val="0"/>
              </a:spcBef>
              <a:spcAft>
                <a:spcPts val="0"/>
              </a:spcAft>
              <a:buSzPts val="1400"/>
              <a:buNone/>
            </a:pPr>
            <a:r>
              <a:rPr lang="es-AR" sz="1000">
                <a:latin typeface="Arial"/>
                <a:ea typeface="Arial"/>
                <a:cs typeface="Arial"/>
                <a:sym typeface="Arial"/>
              </a:rPr>
              <a:t>Seleccionamos un método cualquiera de evaluación de la bondad del ajuste logrado por el, digamos clasificador - aunque podría ser otra cosa-, elegimos el método de cálculo preferentemente alineado o acorde con la estadística que observamos en los datos, conociendo sus rangos de variación, etc.</a:t>
            </a:r>
            <a:endParaRPr/>
          </a:p>
          <a:p>
            <a:pPr indent="0" lvl="0" marL="0" rtl="0" algn="l">
              <a:lnSpc>
                <a:spcPct val="90000"/>
              </a:lnSpc>
              <a:spcBef>
                <a:spcPts val="0"/>
              </a:spcBef>
              <a:spcAft>
                <a:spcPts val="0"/>
              </a:spcAft>
              <a:buSzPts val="1400"/>
              <a:buNone/>
            </a:pPr>
            <a:r>
              <a:rPr lang="es-AR" sz="1000">
                <a:latin typeface="Arial"/>
                <a:ea typeface="Arial"/>
                <a:cs typeface="Arial"/>
                <a:sym typeface="Arial"/>
              </a:rPr>
              <a:t>Aplicamos este método, el cual poseerá ciertamente algunos parámetros (a lo que llamaremos parámetros internos) y mediante un mecanismo automático, basado en el ajuste logrado en la salida, logramos que se modifiquen ligeramente, buscando precisamente el cómo modificarlos para mejorar en cada paso sucesivo esa función objetivo. Justamente eso es parte del desarrollo de cada algoritmo, saber el cómo y cuándo modificar cuál parámetro, ese es el secreto.</a:t>
            </a:r>
            <a:endParaRPr/>
          </a:p>
          <a:p>
            <a:pPr indent="0" lvl="0" marL="0" rtl="0" algn="l">
              <a:lnSpc>
                <a:spcPct val="90000"/>
              </a:lnSpc>
              <a:spcBef>
                <a:spcPts val="0"/>
              </a:spcBef>
              <a:spcAft>
                <a:spcPts val="0"/>
              </a:spcAft>
              <a:buSzPts val="1400"/>
              <a:buNone/>
            </a:pPr>
            <a:r>
              <a:rPr lang="es-AR" sz="1000">
                <a:latin typeface="Arial"/>
                <a:ea typeface="Arial"/>
                <a:cs typeface="Arial"/>
                <a:sym typeface="Arial"/>
              </a:rPr>
              <a:t>Esta función “objetivo” podría ser por ejemplo: maximizar efectividad, minimizar número de pasos, maximizar ganancia de información como el ID3, lograr mayor ajuste a una curva, etc. </a:t>
            </a:r>
            <a:endParaRPr/>
          </a:p>
          <a:p>
            <a:pPr indent="0" lvl="0" marL="0" rtl="0" algn="l">
              <a:lnSpc>
                <a:spcPct val="90000"/>
              </a:lnSpc>
              <a:spcBef>
                <a:spcPts val="0"/>
              </a:spcBef>
              <a:spcAft>
                <a:spcPts val="0"/>
              </a:spcAft>
              <a:buSzPts val="1400"/>
              <a:buNone/>
            </a:pPr>
            <a:r>
              <a:rPr lang="es-AR" sz="1000">
                <a:latin typeface="Arial"/>
                <a:ea typeface="Arial"/>
                <a:cs typeface="Arial"/>
                <a:sym typeface="Arial"/>
              </a:rPr>
              <a:t>Luego, una vez hecho el entrenamiento, que es equivalente a que los parámetros modificados por el procedimiento reiteradas veces, se estabilizaron ante un criterio, como ser: ya no producen aumentos significativos de esa función objetivo, o superó un número dado de iteraciones, etc. </a:t>
            </a:r>
            <a:endParaRPr/>
          </a:p>
          <a:p>
            <a:pPr indent="0" lvl="0" marL="0" rtl="0" algn="l">
              <a:lnSpc>
                <a:spcPct val="90000"/>
              </a:lnSpc>
              <a:spcBef>
                <a:spcPts val="0"/>
              </a:spcBef>
              <a:spcAft>
                <a:spcPts val="0"/>
              </a:spcAft>
              <a:buSzPts val="1400"/>
              <a:buNone/>
            </a:pPr>
            <a:r>
              <a:rPr lang="es-AR" sz="1000">
                <a:latin typeface="Arial"/>
                <a:ea typeface="Arial"/>
                <a:cs typeface="Arial"/>
                <a:sym typeface="Arial"/>
              </a:rPr>
              <a:t>Luego de este criterio podemos decir que tenemos un sistema “entrenado” y suponemos que es capaz de generalizar (por ahora sólo lo suponemos). </a:t>
            </a:r>
            <a:endParaRPr/>
          </a:p>
          <a:p>
            <a:pPr indent="0" lvl="0" marL="0" rtl="0" algn="l">
              <a:lnSpc>
                <a:spcPct val="90000"/>
              </a:lnSpc>
              <a:spcBef>
                <a:spcPts val="0"/>
              </a:spcBef>
              <a:spcAft>
                <a:spcPts val="0"/>
              </a:spcAft>
              <a:buSzPts val="1400"/>
              <a:buNone/>
            </a:pPr>
            <a:r>
              <a:rPr lang="es-AR" sz="1000">
                <a:latin typeface="Arial"/>
                <a:ea typeface="Arial"/>
                <a:cs typeface="Arial"/>
                <a:sym typeface="Arial"/>
              </a:rPr>
              <a:t>Este proceso se llama </a:t>
            </a:r>
            <a:r>
              <a:rPr b="1" lang="es-AR" sz="1000">
                <a:latin typeface="Arial"/>
                <a:ea typeface="Arial"/>
                <a:cs typeface="Arial"/>
                <a:sym typeface="Arial"/>
              </a:rPr>
              <a:t>Machine Learning</a:t>
            </a:r>
            <a:endParaRPr sz="1000">
              <a:latin typeface="Arial"/>
              <a:ea typeface="Arial"/>
              <a:cs typeface="Arial"/>
              <a:sym typeface="Arial"/>
            </a:endParaRPr>
          </a:p>
          <a:p>
            <a:pPr indent="0" lvl="0" marL="0" rtl="0" algn="l">
              <a:lnSpc>
                <a:spcPct val="90000"/>
              </a:lnSpc>
              <a:spcBef>
                <a:spcPts val="0"/>
              </a:spcBef>
              <a:spcAft>
                <a:spcPts val="0"/>
              </a:spcAft>
              <a:buSzPts val="1400"/>
              <a:buNone/>
            </a:pPr>
            <a:r>
              <a:rPr lang="es-AR" sz="1000">
                <a:latin typeface="Arial"/>
                <a:ea typeface="Arial"/>
                <a:cs typeface="Arial"/>
                <a:sym typeface="Arial"/>
              </a:rPr>
              <a:t>Ahora resta definir métricas para medir la bondad de los resultados del proceso de aprendizaje obtenido, y determinar cuán bien puede este método “aprendido” generalizar. Es decir, luego de entrenarlo,  hay que ponerlo en el banquillo para que confiese...</a:t>
            </a:r>
            <a:endParaRPr sz="1000">
              <a:latin typeface="Arial"/>
              <a:ea typeface="Arial"/>
              <a:cs typeface="Arial"/>
              <a:sym typeface="Arial"/>
            </a:endParaRPr>
          </a:p>
        </p:txBody>
      </p:sp>
      <p:sp>
        <p:nvSpPr>
          <p:cNvPr id="242" name="Google Shape;242;p2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7" name="Shape 247"/>
        <p:cNvGrpSpPr/>
        <p:nvPr/>
      </p:nvGrpSpPr>
      <p:grpSpPr>
        <a:xfrm>
          <a:off x="0" y="0"/>
          <a:ext cx="0" cy="0"/>
          <a:chOff x="0" y="0"/>
          <a:chExt cx="0" cy="0"/>
        </a:xfrm>
      </p:grpSpPr>
      <p:sp>
        <p:nvSpPr>
          <p:cNvPr id="248" name="Google Shape;248;p3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lnSpc>
                <a:spcPct val="90000"/>
              </a:lnSpc>
              <a:spcBef>
                <a:spcPts val="0"/>
              </a:spcBef>
              <a:spcAft>
                <a:spcPts val="0"/>
              </a:spcAft>
              <a:buSzPts val="1400"/>
              <a:buNone/>
            </a:pPr>
            <a:r>
              <a:rPr b="1" lang="es-AR">
                <a:latin typeface="Arial"/>
                <a:ea typeface="Arial"/>
                <a:cs typeface="Arial"/>
                <a:sym typeface="Arial"/>
              </a:rPr>
              <a:t>La Historia de Inteligencia Artificial</a:t>
            </a:r>
            <a:endParaRPr/>
          </a:p>
          <a:p>
            <a:pPr indent="0" lvl="0" marL="0" rtl="0" algn="l">
              <a:lnSpc>
                <a:spcPct val="90000"/>
              </a:lnSpc>
              <a:spcBef>
                <a:spcPts val="0"/>
              </a:spcBef>
              <a:spcAft>
                <a:spcPts val="0"/>
              </a:spcAft>
              <a:buSzPts val="1400"/>
              <a:buNone/>
            </a:pPr>
            <a:r>
              <a:rPr lang="es-AR">
                <a:latin typeface="Arial"/>
                <a:ea typeface="Arial"/>
                <a:cs typeface="Arial"/>
                <a:sym typeface="Arial"/>
              </a:rPr>
              <a:t>Ya hablamos de los comienzos, de los sistemas expertos y las cascadas de IFs</a:t>
            </a:r>
            <a:endParaRPr/>
          </a:p>
          <a:p>
            <a:pPr indent="0" lvl="0" marL="0" rtl="0" algn="l">
              <a:lnSpc>
                <a:spcPct val="90000"/>
              </a:lnSpc>
              <a:spcBef>
                <a:spcPts val="0"/>
              </a:spcBef>
              <a:spcAft>
                <a:spcPts val="0"/>
              </a:spcAft>
              <a:buSzPts val="1400"/>
              <a:buNone/>
            </a:pPr>
            <a:r>
              <a:rPr lang="es-AR">
                <a:latin typeface="Arial"/>
                <a:ea typeface="Arial"/>
                <a:cs typeface="Arial"/>
                <a:sym typeface="Arial"/>
              </a:rPr>
              <a:t>Los algoritmos de IA, en general, infieren las reglas a partir de los datos, son grandes inductores. </a:t>
            </a:r>
            <a:endParaRPr/>
          </a:p>
          <a:p>
            <a:pPr indent="0" lvl="0" marL="0" rtl="0" algn="l">
              <a:lnSpc>
                <a:spcPct val="90000"/>
              </a:lnSpc>
              <a:spcBef>
                <a:spcPts val="0"/>
              </a:spcBef>
              <a:spcAft>
                <a:spcPts val="0"/>
              </a:spcAft>
              <a:buSzPts val="1400"/>
              <a:buNone/>
            </a:pPr>
            <a:r>
              <a:rPr lang="es-AR">
                <a:latin typeface="Arial"/>
                <a:ea typeface="Arial"/>
                <a:cs typeface="Arial"/>
                <a:sym typeface="Arial"/>
              </a:rPr>
              <a:t>Los primeros algoritmos de este tipo fueron clasificadores, es un proceso análogo al aprendizaje humano. </a:t>
            </a:r>
            <a:endParaRPr/>
          </a:p>
          <a:p>
            <a:pPr indent="0" lvl="0" marL="0" rtl="0" algn="l">
              <a:lnSpc>
                <a:spcPct val="90000"/>
              </a:lnSpc>
              <a:spcBef>
                <a:spcPts val="0"/>
              </a:spcBef>
              <a:spcAft>
                <a:spcPts val="0"/>
              </a:spcAft>
              <a:buSzPts val="1400"/>
              <a:buNone/>
            </a:pPr>
            <a:r>
              <a:rPr lang="es-AR">
                <a:latin typeface="Arial"/>
                <a:ea typeface="Arial"/>
                <a:cs typeface="Arial"/>
                <a:sym typeface="Arial"/>
              </a:rPr>
              <a:t>Nosotros cuando clasificamos, el resultado muchas veces lo expresamos mediante un cuadro sinóptico.</a:t>
            </a:r>
            <a:endParaRPr/>
          </a:p>
          <a:p>
            <a:pPr indent="0" lvl="0" marL="0" rtl="0" algn="l">
              <a:lnSpc>
                <a:spcPct val="90000"/>
              </a:lnSpc>
              <a:spcBef>
                <a:spcPts val="0"/>
              </a:spcBef>
              <a:spcAft>
                <a:spcPts val="0"/>
              </a:spcAft>
              <a:buSzPts val="1400"/>
              <a:buNone/>
            </a:pPr>
            <a:r>
              <a:rPr lang="es-AR">
                <a:latin typeface="Arial"/>
                <a:ea typeface="Arial"/>
                <a:cs typeface="Arial"/>
                <a:sym typeface="Arial"/>
              </a:rPr>
              <a:t>Este es un sistema categórico, sin embargo a veces hay variables numéricas que deben ser tratadas para clasificar, por ejemplo el rango de una determinación clínica para establecer un criterio de alerta, o enfermedad. Estas decisiones, muchas veces en cascada, no son fáciles de poner en un cuadro sinóptico, y se describen con dificultad, mediante procedimientos, que en medicina se llaman “criterios”.</a:t>
            </a:r>
            <a:endParaRPr/>
          </a:p>
          <a:p>
            <a:pPr indent="0" lvl="0" marL="0" rtl="0" algn="l">
              <a:lnSpc>
                <a:spcPct val="90000"/>
              </a:lnSpc>
              <a:spcBef>
                <a:spcPts val="0"/>
              </a:spcBef>
              <a:spcAft>
                <a:spcPts val="0"/>
              </a:spcAft>
              <a:buSzPts val="1400"/>
              <a:buNone/>
            </a:pPr>
            <a:r>
              <a:rPr lang="es-AR">
                <a:latin typeface="Arial"/>
                <a:ea typeface="Arial"/>
                <a:cs typeface="Arial"/>
                <a:sym typeface="Arial"/>
              </a:rPr>
              <a:t>Surge entonces la necesidad de crear algo estandarizado, un procedimiento que genere un procedimiento óptimo, algo que no cambie con el operador y resulte ajustado óptimamente al problema y sus variables </a:t>
            </a:r>
            <a:endParaRPr/>
          </a:p>
        </p:txBody>
      </p:sp>
      <p:sp>
        <p:nvSpPr>
          <p:cNvPr id="249" name="Google Shape;249;p3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4" name="Shape 254"/>
        <p:cNvGrpSpPr/>
        <p:nvPr/>
      </p:nvGrpSpPr>
      <p:grpSpPr>
        <a:xfrm>
          <a:off x="0" y="0"/>
          <a:ext cx="0" cy="0"/>
          <a:chOff x="0" y="0"/>
          <a:chExt cx="0" cy="0"/>
        </a:xfrm>
      </p:grpSpPr>
      <p:sp>
        <p:nvSpPr>
          <p:cNvPr id="255" name="Google Shape;255;p31: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lnSpc>
                <a:spcPct val="90000"/>
              </a:lnSpc>
              <a:spcBef>
                <a:spcPts val="0"/>
              </a:spcBef>
              <a:spcAft>
                <a:spcPts val="0"/>
              </a:spcAft>
              <a:buSzPts val="1400"/>
              <a:buNone/>
            </a:pPr>
            <a:r>
              <a:rPr b="1" lang="es-AR">
                <a:latin typeface="Arial"/>
                <a:ea typeface="Arial"/>
                <a:cs typeface="Arial"/>
                <a:sym typeface="Arial"/>
              </a:rPr>
              <a:t>La Historia de Inteligencia Artificial</a:t>
            </a:r>
            <a:endParaRPr/>
          </a:p>
          <a:p>
            <a:pPr indent="0" lvl="0" marL="0" rtl="0" algn="l">
              <a:lnSpc>
                <a:spcPct val="90000"/>
              </a:lnSpc>
              <a:spcBef>
                <a:spcPts val="0"/>
              </a:spcBef>
              <a:spcAft>
                <a:spcPts val="0"/>
              </a:spcAft>
              <a:buSzPts val="1400"/>
              <a:buNone/>
            </a:pPr>
            <a:r>
              <a:rPr lang="es-AR">
                <a:latin typeface="Arial"/>
                <a:ea typeface="Arial"/>
                <a:cs typeface="Arial"/>
                <a:sym typeface="Arial"/>
              </a:rPr>
              <a:t>Ya hablamos de los comienzos, de los sistemas expertos y las cascadas de IFs</a:t>
            </a:r>
            <a:endParaRPr/>
          </a:p>
          <a:p>
            <a:pPr indent="0" lvl="0" marL="0" rtl="0" algn="l">
              <a:lnSpc>
                <a:spcPct val="90000"/>
              </a:lnSpc>
              <a:spcBef>
                <a:spcPts val="0"/>
              </a:spcBef>
              <a:spcAft>
                <a:spcPts val="0"/>
              </a:spcAft>
              <a:buSzPts val="1400"/>
              <a:buNone/>
            </a:pPr>
            <a:r>
              <a:rPr lang="es-AR">
                <a:latin typeface="Arial"/>
                <a:ea typeface="Arial"/>
                <a:cs typeface="Arial"/>
                <a:sym typeface="Arial"/>
              </a:rPr>
              <a:t>Los algoritmos de IA, en general, infieren las reglas a partir de los datos, son grandes inductores. </a:t>
            </a:r>
            <a:endParaRPr/>
          </a:p>
          <a:p>
            <a:pPr indent="0" lvl="0" marL="0" rtl="0" algn="l">
              <a:lnSpc>
                <a:spcPct val="90000"/>
              </a:lnSpc>
              <a:spcBef>
                <a:spcPts val="0"/>
              </a:spcBef>
              <a:spcAft>
                <a:spcPts val="0"/>
              </a:spcAft>
              <a:buSzPts val="1400"/>
              <a:buNone/>
            </a:pPr>
            <a:r>
              <a:rPr lang="es-AR">
                <a:latin typeface="Arial"/>
                <a:ea typeface="Arial"/>
                <a:cs typeface="Arial"/>
                <a:sym typeface="Arial"/>
              </a:rPr>
              <a:t>Los primeros algoritmos de este tipo fueron clasificadores, es un proceso análogo al aprendizaje humano. </a:t>
            </a:r>
            <a:endParaRPr/>
          </a:p>
          <a:p>
            <a:pPr indent="0" lvl="0" marL="0" rtl="0" algn="l">
              <a:lnSpc>
                <a:spcPct val="90000"/>
              </a:lnSpc>
              <a:spcBef>
                <a:spcPts val="0"/>
              </a:spcBef>
              <a:spcAft>
                <a:spcPts val="0"/>
              </a:spcAft>
              <a:buSzPts val="1400"/>
              <a:buNone/>
            </a:pPr>
            <a:r>
              <a:rPr lang="es-AR">
                <a:latin typeface="Arial"/>
                <a:ea typeface="Arial"/>
                <a:cs typeface="Arial"/>
                <a:sym typeface="Arial"/>
              </a:rPr>
              <a:t>Nosotros cuando clasificamos, el resultado muchas veces lo expresamos mediante un cuadro sinóptico.</a:t>
            </a:r>
            <a:endParaRPr/>
          </a:p>
          <a:p>
            <a:pPr indent="0" lvl="0" marL="0" rtl="0" algn="l">
              <a:lnSpc>
                <a:spcPct val="90000"/>
              </a:lnSpc>
              <a:spcBef>
                <a:spcPts val="0"/>
              </a:spcBef>
              <a:spcAft>
                <a:spcPts val="0"/>
              </a:spcAft>
              <a:buSzPts val="1400"/>
              <a:buNone/>
            </a:pPr>
            <a:r>
              <a:rPr lang="es-AR">
                <a:latin typeface="Arial"/>
                <a:ea typeface="Arial"/>
                <a:cs typeface="Arial"/>
                <a:sym typeface="Arial"/>
              </a:rPr>
              <a:t>Este es un sistema categórico, sin embargo a veces hay variables numéricas que deben ser tratadas para clasificar, por ejemplo el rango de una determinación clínica para establecer un criterio de alerta, o enfermedad. Estas decisiones, muchas veces en cascada, no son fáciles de poner en un cuadro sinóptico, y se describen con dificultad, mediante procedimientos, que en medicina se llaman “criterios”.</a:t>
            </a:r>
            <a:endParaRPr/>
          </a:p>
          <a:p>
            <a:pPr indent="0" lvl="0" marL="0" rtl="0" algn="l">
              <a:lnSpc>
                <a:spcPct val="90000"/>
              </a:lnSpc>
              <a:spcBef>
                <a:spcPts val="0"/>
              </a:spcBef>
              <a:spcAft>
                <a:spcPts val="0"/>
              </a:spcAft>
              <a:buSzPts val="1400"/>
              <a:buNone/>
            </a:pPr>
            <a:r>
              <a:rPr lang="es-AR">
                <a:latin typeface="Arial"/>
                <a:ea typeface="Arial"/>
                <a:cs typeface="Arial"/>
                <a:sym typeface="Arial"/>
              </a:rPr>
              <a:t>Surge entonces la necesidad de crear algo estandarizado, un procedimiento que genere un procedimiento óptimo, algo que no cambie con el operador y resulte ajustado óptimamente al problema y sus variables </a:t>
            </a:r>
            <a:endParaRPr/>
          </a:p>
        </p:txBody>
      </p:sp>
      <p:sp>
        <p:nvSpPr>
          <p:cNvPr id="256" name="Google Shape;256;p3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2" name="Shape 262"/>
        <p:cNvGrpSpPr/>
        <p:nvPr/>
      </p:nvGrpSpPr>
      <p:grpSpPr>
        <a:xfrm>
          <a:off x="0" y="0"/>
          <a:ext cx="0" cy="0"/>
          <a:chOff x="0" y="0"/>
          <a:chExt cx="0" cy="0"/>
        </a:xfrm>
      </p:grpSpPr>
      <p:sp>
        <p:nvSpPr>
          <p:cNvPr id="263" name="Google Shape;263;p32: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190500" lvl="0" marL="190500" rtl="0" algn="l">
              <a:lnSpc>
                <a:spcPct val="100000"/>
              </a:lnSpc>
              <a:spcBef>
                <a:spcPts val="0"/>
              </a:spcBef>
              <a:spcAft>
                <a:spcPts val="0"/>
              </a:spcAft>
              <a:buSzPts val="1400"/>
              <a:buNone/>
            </a:pPr>
            <a:r>
              <a:rPr b="1" lang="es-AR">
                <a:latin typeface="Arial"/>
                <a:ea typeface="Arial"/>
                <a:cs typeface="Arial"/>
                <a:sym typeface="Arial"/>
              </a:rPr>
              <a:t>Flujo de trabajo de Machine Learning:</a:t>
            </a:r>
            <a:endParaRPr/>
          </a:p>
          <a:p>
            <a:pPr indent="-190500" lvl="0" marL="190500" rtl="0" algn="l">
              <a:lnSpc>
                <a:spcPct val="100000"/>
              </a:lnSpc>
              <a:spcBef>
                <a:spcPts val="0"/>
              </a:spcBef>
              <a:spcAft>
                <a:spcPts val="0"/>
              </a:spcAft>
              <a:buSzPts val="1400"/>
              <a:buNone/>
            </a:pPr>
            <a:r>
              <a:t/>
            </a:r>
            <a:endParaRPr>
              <a:latin typeface="Arial"/>
              <a:ea typeface="Arial"/>
              <a:cs typeface="Arial"/>
              <a:sym typeface="Arial"/>
            </a:endParaRPr>
          </a:p>
          <a:p>
            <a:pPr indent="-190500" lvl="0" marL="190500" rtl="0" algn="l">
              <a:lnSpc>
                <a:spcPct val="100000"/>
              </a:lnSpc>
              <a:spcBef>
                <a:spcPts val="0"/>
              </a:spcBef>
              <a:spcAft>
                <a:spcPts val="0"/>
              </a:spcAft>
              <a:buSzPts val="1400"/>
              <a:buNone/>
            </a:pPr>
            <a:r>
              <a:rPr lang="es-AR">
                <a:latin typeface="Arial"/>
                <a:ea typeface="Arial"/>
                <a:cs typeface="Arial"/>
                <a:sym typeface="Arial"/>
              </a:rPr>
              <a:t>Obtención de datos</a:t>
            </a:r>
            <a:endParaRPr/>
          </a:p>
          <a:p>
            <a:pPr indent="-190500" lvl="0" marL="190500" rtl="0" algn="l">
              <a:lnSpc>
                <a:spcPct val="100000"/>
              </a:lnSpc>
              <a:spcBef>
                <a:spcPts val="0"/>
              </a:spcBef>
              <a:spcAft>
                <a:spcPts val="0"/>
              </a:spcAft>
              <a:buSzPts val="1400"/>
              <a:buNone/>
            </a:pPr>
            <a:r>
              <a:t/>
            </a:r>
            <a:endParaRPr u="sng">
              <a:latin typeface="Arial"/>
              <a:ea typeface="Arial"/>
              <a:cs typeface="Arial"/>
              <a:sym typeface="Arial"/>
            </a:endParaRPr>
          </a:p>
          <a:p>
            <a:pPr indent="-190500" lvl="0" marL="190500" rtl="0" algn="l">
              <a:lnSpc>
                <a:spcPct val="100000"/>
              </a:lnSpc>
              <a:spcBef>
                <a:spcPts val="0"/>
              </a:spcBef>
              <a:spcAft>
                <a:spcPts val="0"/>
              </a:spcAft>
              <a:buSzPts val="1400"/>
              <a:buNone/>
            </a:pPr>
            <a:r>
              <a:rPr lang="es-AR">
                <a:latin typeface="Arial"/>
                <a:ea typeface="Arial"/>
                <a:cs typeface="Arial"/>
                <a:sym typeface="Arial"/>
              </a:rPr>
              <a:t>Preparación y limpieza de los datos, </a:t>
            </a:r>
            <a:endParaRPr/>
          </a:p>
          <a:p>
            <a:pPr indent="-190500" lvl="0" marL="190500" rtl="0" algn="l">
              <a:lnSpc>
                <a:spcPct val="100000"/>
              </a:lnSpc>
              <a:spcBef>
                <a:spcPts val="0"/>
              </a:spcBef>
              <a:spcAft>
                <a:spcPts val="0"/>
              </a:spcAft>
              <a:buSzPts val="1400"/>
              <a:buNone/>
            </a:pPr>
            <a:r>
              <a:t/>
            </a:r>
            <a:endParaRPr>
              <a:latin typeface="Arial"/>
              <a:ea typeface="Arial"/>
              <a:cs typeface="Arial"/>
              <a:sym typeface="Arial"/>
            </a:endParaRPr>
          </a:p>
          <a:p>
            <a:pPr indent="-190500" lvl="0" marL="190500" rtl="0" algn="l">
              <a:lnSpc>
                <a:spcPct val="100000"/>
              </a:lnSpc>
              <a:spcBef>
                <a:spcPts val="0"/>
              </a:spcBef>
              <a:spcAft>
                <a:spcPts val="0"/>
              </a:spcAft>
              <a:buSzPts val="1400"/>
              <a:buNone/>
            </a:pPr>
            <a:r>
              <a:rPr lang="es-AR">
                <a:latin typeface="Arial"/>
                <a:ea typeface="Arial"/>
                <a:cs typeface="Arial"/>
                <a:sym typeface="Arial"/>
              </a:rPr>
              <a:t>Representación (para entenderlos, si se puede), </a:t>
            </a:r>
            <a:endParaRPr/>
          </a:p>
          <a:p>
            <a:pPr indent="-190500" lvl="0" marL="190500" rtl="0" algn="l">
              <a:lnSpc>
                <a:spcPct val="100000"/>
              </a:lnSpc>
              <a:spcBef>
                <a:spcPts val="0"/>
              </a:spcBef>
              <a:spcAft>
                <a:spcPts val="0"/>
              </a:spcAft>
              <a:buSzPts val="1400"/>
              <a:buNone/>
            </a:pPr>
            <a:r>
              <a:t/>
            </a:r>
            <a:endParaRPr>
              <a:latin typeface="Arial"/>
              <a:ea typeface="Arial"/>
              <a:cs typeface="Arial"/>
              <a:sym typeface="Arial"/>
            </a:endParaRPr>
          </a:p>
          <a:p>
            <a:pPr indent="-190500" lvl="0" marL="190500" rtl="0" algn="l">
              <a:lnSpc>
                <a:spcPct val="100000"/>
              </a:lnSpc>
              <a:spcBef>
                <a:spcPts val="0"/>
              </a:spcBef>
              <a:spcAft>
                <a:spcPts val="0"/>
              </a:spcAft>
              <a:buSzPts val="1400"/>
              <a:buNone/>
            </a:pPr>
            <a:r>
              <a:rPr lang="es-AR">
                <a:latin typeface="Arial"/>
                <a:ea typeface="Arial"/>
                <a:cs typeface="Arial"/>
                <a:sym typeface="Arial"/>
              </a:rPr>
              <a:t>1) elección del algoritmo, en base a la estadística y tipo de datos</a:t>
            </a:r>
            <a:endParaRPr/>
          </a:p>
          <a:p>
            <a:pPr indent="-190500" lvl="0" marL="190500" rtl="0" algn="l">
              <a:lnSpc>
                <a:spcPct val="100000"/>
              </a:lnSpc>
              <a:spcBef>
                <a:spcPts val="0"/>
              </a:spcBef>
              <a:spcAft>
                <a:spcPts val="0"/>
              </a:spcAft>
              <a:buSzPts val="1400"/>
              <a:buNone/>
            </a:pPr>
            <a:r>
              <a:rPr lang="es-AR">
                <a:latin typeface="Arial"/>
                <a:ea typeface="Arial"/>
                <a:cs typeface="Arial"/>
                <a:sym typeface="Arial"/>
              </a:rPr>
              <a:t>2) Definición de qué se desea mejorar, maximizar o minimizar</a:t>
            </a:r>
            <a:endParaRPr/>
          </a:p>
          <a:p>
            <a:pPr indent="-190500" lvl="0" marL="190500" rtl="0" algn="l">
              <a:lnSpc>
                <a:spcPct val="100000"/>
              </a:lnSpc>
              <a:spcBef>
                <a:spcPts val="0"/>
              </a:spcBef>
              <a:spcAft>
                <a:spcPts val="0"/>
              </a:spcAft>
              <a:buSzPts val="1400"/>
              <a:buNone/>
            </a:pPr>
            <a:r>
              <a:rPr lang="es-AR">
                <a:latin typeface="Arial"/>
                <a:ea typeface="Arial"/>
                <a:cs typeface="Arial"/>
                <a:sym typeface="Arial"/>
              </a:rPr>
              <a:t>3) Hacer el entrenamiento = aprendizaje, </a:t>
            </a:r>
            <a:endParaRPr/>
          </a:p>
          <a:p>
            <a:pPr indent="-190500" lvl="0" marL="190500" rtl="0" algn="l">
              <a:lnSpc>
                <a:spcPct val="100000"/>
              </a:lnSpc>
              <a:spcBef>
                <a:spcPts val="0"/>
              </a:spcBef>
              <a:spcAft>
                <a:spcPts val="0"/>
              </a:spcAft>
              <a:buSzPts val="1400"/>
              <a:buNone/>
            </a:pPr>
            <a:r>
              <a:rPr lang="es-AR">
                <a:latin typeface="Arial"/>
                <a:ea typeface="Arial"/>
                <a:cs typeface="Arial"/>
                <a:sym typeface="Arial"/>
              </a:rPr>
              <a:t>4( En caso de cambiar de método, volver al paso (1)</a:t>
            </a:r>
            <a:endParaRPr/>
          </a:p>
          <a:p>
            <a:pPr indent="-190500" lvl="0" marL="190500" rtl="0" algn="l">
              <a:lnSpc>
                <a:spcPct val="100000"/>
              </a:lnSpc>
              <a:spcBef>
                <a:spcPts val="0"/>
              </a:spcBef>
              <a:spcAft>
                <a:spcPts val="0"/>
              </a:spcAft>
              <a:buSzPts val="1400"/>
              <a:buNone/>
            </a:pPr>
            <a:r>
              <a:t/>
            </a:r>
            <a:endParaRPr>
              <a:latin typeface="Arial"/>
              <a:ea typeface="Arial"/>
              <a:cs typeface="Arial"/>
              <a:sym typeface="Arial"/>
            </a:endParaRPr>
          </a:p>
        </p:txBody>
      </p:sp>
      <p:sp>
        <p:nvSpPr>
          <p:cNvPr id="264" name="Google Shape;264;p3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3" name="Shape 273"/>
        <p:cNvGrpSpPr/>
        <p:nvPr/>
      </p:nvGrpSpPr>
      <p:grpSpPr>
        <a:xfrm>
          <a:off x="0" y="0"/>
          <a:ext cx="0" cy="0"/>
          <a:chOff x="0" y="0"/>
          <a:chExt cx="0" cy="0"/>
        </a:xfrm>
      </p:grpSpPr>
      <p:sp>
        <p:nvSpPr>
          <p:cNvPr id="274" name="Google Shape;274;p33: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190500" lvl="0" marL="190500" rtl="0" algn="l">
              <a:lnSpc>
                <a:spcPct val="100000"/>
              </a:lnSpc>
              <a:spcBef>
                <a:spcPts val="0"/>
              </a:spcBef>
              <a:spcAft>
                <a:spcPts val="0"/>
              </a:spcAft>
              <a:buSzPts val="1400"/>
              <a:buNone/>
            </a:pPr>
            <a:r>
              <a:rPr b="1" lang="es-AR">
                <a:latin typeface="Arial"/>
                <a:ea typeface="Arial"/>
                <a:cs typeface="Arial"/>
                <a:sym typeface="Arial"/>
              </a:rPr>
              <a:t>Flujo de trabajo de Machine Learning:</a:t>
            </a:r>
            <a:endParaRPr/>
          </a:p>
          <a:p>
            <a:pPr indent="-190500" lvl="0" marL="190500" rtl="0" algn="l">
              <a:lnSpc>
                <a:spcPct val="100000"/>
              </a:lnSpc>
              <a:spcBef>
                <a:spcPts val="0"/>
              </a:spcBef>
              <a:spcAft>
                <a:spcPts val="0"/>
              </a:spcAft>
              <a:buSzPts val="1400"/>
              <a:buNone/>
            </a:pPr>
            <a:r>
              <a:t/>
            </a:r>
            <a:endParaRPr>
              <a:latin typeface="Arial"/>
              <a:ea typeface="Arial"/>
              <a:cs typeface="Arial"/>
              <a:sym typeface="Arial"/>
            </a:endParaRPr>
          </a:p>
          <a:p>
            <a:pPr indent="-190500" lvl="0" marL="190500" rtl="0" algn="l">
              <a:lnSpc>
                <a:spcPct val="100000"/>
              </a:lnSpc>
              <a:spcBef>
                <a:spcPts val="0"/>
              </a:spcBef>
              <a:spcAft>
                <a:spcPts val="0"/>
              </a:spcAft>
              <a:buSzPts val="1400"/>
              <a:buNone/>
            </a:pPr>
            <a:r>
              <a:rPr lang="es-AR">
                <a:latin typeface="Arial"/>
                <a:ea typeface="Arial"/>
                <a:cs typeface="Arial"/>
                <a:sym typeface="Arial"/>
              </a:rPr>
              <a:t>Análisis: métricas (Precisión, Calidad, Recall, F-Score) </a:t>
            </a:r>
            <a:endParaRPr/>
          </a:p>
          <a:p>
            <a:pPr indent="-190500" lvl="0" marL="190500" rtl="0" algn="l">
              <a:lnSpc>
                <a:spcPct val="100000"/>
              </a:lnSpc>
              <a:spcBef>
                <a:spcPts val="0"/>
              </a:spcBef>
              <a:spcAft>
                <a:spcPts val="0"/>
              </a:spcAft>
              <a:buSzPts val="1400"/>
              <a:buNone/>
            </a:pPr>
            <a:r>
              <a:rPr lang="es-AR">
                <a:latin typeface="Arial"/>
                <a:ea typeface="Arial"/>
                <a:cs typeface="Arial"/>
                <a:sym typeface="Arial"/>
              </a:rPr>
              <a:t>Graficación de los resultados, </a:t>
            </a:r>
            <a:endParaRPr/>
          </a:p>
          <a:p>
            <a:pPr indent="-190500" lvl="0" marL="190500" rtl="0" algn="l">
              <a:lnSpc>
                <a:spcPct val="100000"/>
              </a:lnSpc>
              <a:spcBef>
                <a:spcPts val="0"/>
              </a:spcBef>
              <a:spcAft>
                <a:spcPts val="0"/>
              </a:spcAft>
              <a:buSzPts val="1400"/>
              <a:buNone/>
            </a:pPr>
            <a:r>
              <a:rPr lang="es-AR">
                <a:latin typeface="Arial"/>
                <a:ea typeface="Arial"/>
                <a:cs typeface="Arial"/>
                <a:sym typeface="Arial"/>
              </a:rPr>
              <a:t>Evaluación del modelo utilizado. </a:t>
            </a:r>
            <a:endParaRPr/>
          </a:p>
          <a:p>
            <a:pPr indent="-190500" lvl="0" marL="190500" rtl="0" algn="l">
              <a:lnSpc>
                <a:spcPct val="100000"/>
              </a:lnSpc>
              <a:spcBef>
                <a:spcPts val="0"/>
              </a:spcBef>
              <a:spcAft>
                <a:spcPts val="0"/>
              </a:spcAft>
              <a:buSzPts val="1400"/>
              <a:buNone/>
            </a:pPr>
            <a:r>
              <a:t/>
            </a:r>
            <a:endParaRPr>
              <a:latin typeface="Arial"/>
              <a:ea typeface="Arial"/>
              <a:cs typeface="Arial"/>
              <a:sym typeface="Arial"/>
            </a:endParaRPr>
          </a:p>
          <a:p>
            <a:pPr indent="-190500" lvl="0" marL="190500" rtl="0" algn="l">
              <a:lnSpc>
                <a:spcPct val="100000"/>
              </a:lnSpc>
              <a:spcBef>
                <a:spcPts val="0"/>
              </a:spcBef>
              <a:spcAft>
                <a:spcPts val="0"/>
              </a:spcAft>
              <a:buSzPts val="1400"/>
              <a:buNone/>
            </a:pPr>
            <a:r>
              <a:rPr lang="es-AR">
                <a:latin typeface="Arial"/>
                <a:ea typeface="Arial"/>
                <a:cs typeface="Arial"/>
                <a:sym typeface="Arial"/>
              </a:rPr>
              <a:t>De esto vemos un ejemplo simple en el taller, por lo que no ahondaremos en la parte teórica</a:t>
            </a:r>
            <a:endParaRPr>
              <a:latin typeface="Arial"/>
              <a:ea typeface="Arial"/>
              <a:cs typeface="Arial"/>
              <a:sym typeface="Arial"/>
            </a:endParaRPr>
          </a:p>
          <a:p>
            <a:pPr indent="-190500" lvl="0" marL="190500" rtl="0" algn="l">
              <a:lnSpc>
                <a:spcPct val="100000"/>
              </a:lnSpc>
              <a:spcBef>
                <a:spcPts val="0"/>
              </a:spcBef>
              <a:spcAft>
                <a:spcPts val="0"/>
              </a:spcAft>
              <a:buSzPts val="1400"/>
              <a:buNone/>
            </a:pPr>
            <a:r>
              <a:t/>
            </a:r>
            <a:endParaRPr b="1">
              <a:latin typeface="Arial"/>
              <a:ea typeface="Arial"/>
              <a:cs typeface="Arial"/>
              <a:sym typeface="Arial"/>
            </a:endParaRPr>
          </a:p>
        </p:txBody>
      </p:sp>
      <p:sp>
        <p:nvSpPr>
          <p:cNvPr id="275" name="Google Shape;275;p3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4" name="Shape 284"/>
        <p:cNvGrpSpPr/>
        <p:nvPr/>
      </p:nvGrpSpPr>
      <p:grpSpPr>
        <a:xfrm>
          <a:off x="0" y="0"/>
          <a:ext cx="0" cy="0"/>
          <a:chOff x="0" y="0"/>
          <a:chExt cx="0" cy="0"/>
        </a:xfrm>
      </p:grpSpPr>
      <p:sp>
        <p:nvSpPr>
          <p:cNvPr id="285" name="Google Shape;285;p34: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lnSpc>
                <a:spcPct val="90000"/>
              </a:lnSpc>
              <a:spcBef>
                <a:spcPts val="0"/>
              </a:spcBef>
              <a:spcAft>
                <a:spcPts val="0"/>
              </a:spcAft>
              <a:buSzPts val="1400"/>
              <a:buNone/>
            </a:pPr>
            <a:r>
              <a:t/>
            </a:r>
            <a:endParaRPr>
              <a:latin typeface="Arial"/>
              <a:ea typeface="Arial"/>
              <a:cs typeface="Arial"/>
              <a:sym typeface="Arial"/>
            </a:endParaRPr>
          </a:p>
        </p:txBody>
      </p:sp>
      <p:sp>
        <p:nvSpPr>
          <p:cNvPr id="286" name="Google Shape;286;p3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 name="Shape 73"/>
        <p:cNvGrpSpPr/>
        <p:nvPr/>
      </p:nvGrpSpPr>
      <p:grpSpPr>
        <a:xfrm>
          <a:off x="0" y="0"/>
          <a:ext cx="0" cy="0"/>
          <a:chOff x="0" y="0"/>
          <a:chExt cx="0" cy="0"/>
        </a:xfrm>
      </p:grpSpPr>
      <p:sp>
        <p:nvSpPr>
          <p:cNvPr id="74" name="Google Shape;74;p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75" name="Google Shape;75;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15913" lvl="0" marL="457200" rtl="0" algn="l">
              <a:lnSpc>
                <a:spcPct val="100000"/>
              </a:lnSpc>
              <a:spcBef>
                <a:spcPts val="0"/>
              </a:spcBef>
              <a:spcAft>
                <a:spcPts val="0"/>
              </a:spcAft>
              <a:buSzPts val="1400"/>
              <a:buNone/>
            </a:pPr>
            <a:r>
              <a:t/>
            </a:r>
            <a:endParaRPr>
              <a:latin typeface="Arial"/>
              <a:ea typeface="Arial"/>
              <a:cs typeface="Arial"/>
              <a:sym typeface="Aria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1" name="Shape 291"/>
        <p:cNvGrpSpPr/>
        <p:nvPr/>
      </p:nvGrpSpPr>
      <p:grpSpPr>
        <a:xfrm>
          <a:off x="0" y="0"/>
          <a:ext cx="0" cy="0"/>
          <a:chOff x="0" y="0"/>
          <a:chExt cx="0" cy="0"/>
        </a:xfrm>
      </p:grpSpPr>
      <p:sp>
        <p:nvSpPr>
          <p:cNvPr id="292" name="Google Shape;292;p35: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400"/>
              <a:buNone/>
            </a:pPr>
            <a:r>
              <a:rPr b="1" lang="es-AR" sz="1200">
                <a:latin typeface="Arial"/>
                <a:ea typeface="Arial"/>
                <a:cs typeface="Arial"/>
                <a:sym typeface="Arial"/>
              </a:rPr>
              <a:t>¿Qué resuelve? ¿Cómo?</a:t>
            </a:r>
            <a:endParaRPr/>
          </a:p>
          <a:p>
            <a:pPr indent="0" lvl="0" marL="0" rtl="0" algn="l">
              <a:lnSpc>
                <a:spcPct val="100000"/>
              </a:lnSpc>
              <a:spcBef>
                <a:spcPts val="0"/>
              </a:spcBef>
              <a:spcAft>
                <a:spcPts val="0"/>
              </a:spcAft>
              <a:buSzPts val="1400"/>
              <a:buNone/>
            </a:pPr>
            <a:r>
              <a:t/>
            </a:r>
            <a:endParaRPr sz="1200">
              <a:latin typeface="Arial"/>
              <a:ea typeface="Arial"/>
              <a:cs typeface="Arial"/>
              <a:sym typeface="Arial"/>
            </a:endParaRPr>
          </a:p>
          <a:p>
            <a:pPr indent="0" lvl="0" marL="0" rtl="0" algn="l">
              <a:lnSpc>
                <a:spcPct val="100000"/>
              </a:lnSpc>
              <a:spcBef>
                <a:spcPts val="0"/>
              </a:spcBef>
              <a:spcAft>
                <a:spcPts val="0"/>
              </a:spcAft>
              <a:buSzPts val="1400"/>
              <a:buNone/>
            </a:pPr>
            <a:r>
              <a:rPr lang="es-AR" sz="1200">
                <a:latin typeface="Arial"/>
                <a:ea typeface="Arial"/>
                <a:cs typeface="Arial"/>
                <a:sym typeface="Arial"/>
              </a:rPr>
              <a:t>Excel proporcionó algo de ese tipo llamado “solve” que permitía buscar algunos mínimos de funciones mediante el acomodar algunas variables, era un mecanismo derivado del cálculo numérico, por cierto, pero su capacidad se limitaba a unas pocas variables y no usaba métodos de IA. Podríamos decir era un jueguito en el “jardín de infantes” de la IA.</a:t>
            </a:r>
            <a:endParaRPr/>
          </a:p>
          <a:p>
            <a:pPr indent="0" lvl="0" marL="0" rtl="0" algn="l">
              <a:lnSpc>
                <a:spcPct val="100000"/>
              </a:lnSpc>
              <a:spcBef>
                <a:spcPts val="0"/>
              </a:spcBef>
              <a:spcAft>
                <a:spcPts val="0"/>
              </a:spcAft>
              <a:buSzPts val="1400"/>
              <a:buNone/>
            </a:pPr>
            <a:r>
              <a:t/>
            </a:r>
            <a:endParaRPr sz="1200">
              <a:latin typeface="Arial"/>
              <a:ea typeface="Arial"/>
              <a:cs typeface="Arial"/>
              <a:sym typeface="Arial"/>
            </a:endParaRPr>
          </a:p>
          <a:p>
            <a:pPr indent="0" lvl="0" marL="0" rtl="0" algn="l">
              <a:lnSpc>
                <a:spcPct val="100000"/>
              </a:lnSpc>
              <a:spcBef>
                <a:spcPts val="0"/>
              </a:spcBef>
              <a:spcAft>
                <a:spcPts val="0"/>
              </a:spcAft>
              <a:buSzPts val="1400"/>
              <a:buNone/>
            </a:pPr>
            <a:r>
              <a:rPr lang="es-AR" sz="1200">
                <a:latin typeface="Arial"/>
                <a:ea typeface="Arial"/>
                <a:cs typeface="Arial"/>
                <a:sym typeface="Arial"/>
              </a:rPr>
              <a:t>Sin prurito alguno, la IA hoy viene a romper ese paradigma, proporcionando a la humanidad un salto cualitativo, y diciendo: quizá con estas nuevas herramientas, se pueda abordar ese problema antes irresoluble, con lo que teníamos.</a:t>
            </a:r>
            <a:endParaRPr/>
          </a:p>
          <a:p>
            <a:pPr indent="0" lvl="0" marL="0" rtl="0" algn="l">
              <a:lnSpc>
                <a:spcPct val="100000"/>
              </a:lnSpc>
              <a:spcBef>
                <a:spcPts val="0"/>
              </a:spcBef>
              <a:spcAft>
                <a:spcPts val="0"/>
              </a:spcAft>
              <a:buSzPts val="1400"/>
              <a:buNone/>
            </a:pPr>
            <a:r>
              <a:t/>
            </a:r>
            <a:endParaRPr sz="1200">
              <a:latin typeface="Arial"/>
              <a:ea typeface="Arial"/>
              <a:cs typeface="Arial"/>
              <a:sym typeface="Arial"/>
            </a:endParaRPr>
          </a:p>
          <a:p>
            <a:pPr indent="0" lvl="0" marL="0" rtl="0" algn="l">
              <a:lnSpc>
                <a:spcPct val="100000"/>
              </a:lnSpc>
              <a:spcBef>
                <a:spcPts val="0"/>
              </a:spcBef>
              <a:spcAft>
                <a:spcPts val="0"/>
              </a:spcAft>
              <a:buSzPts val="1400"/>
              <a:buNone/>
            </a:pPr>
            <a:r>
              <a:rPr lang="es-AR" sz="1200">
                <a:latin typeface="Arial"/>
                <a:ea typeface="Arial"/>
                <a:cs typeface="Arial"/>
                <a:sym typeface="Arial"/>
              </a:rPr>
              <a:t>El número de algoritmos y su potencia está ciertamente creciendo exponencialmente. Cada algoritmo mejora alguno anterior, o resuelve problemas que antes no se lograban resolver. </a:t>
            </a:r>
            <a:endParaRPr/>
          </a:p>
          <a:p>
            <a:pPr indent="0" lvl="0" marL="0" rtl="0" algn="l">
              <a:lnSpc>
                <a:spcPct val="100000"/>
              </a:lnSpc>
              <a:spcBef>
                <a:spcPts val="0"/>
              </a:spcBef>
              <a:spcAft>
                <a:spcPts val="0"/>
              </a:spcAft>
              <a:buSzPts val="1400"/>
              <a:buNone/>
            </a:pPr>
            <a:r>
              <a:rPr lang="es-AR" sz="1200">
                <a:latin typeface="Arial"/>
                <a:ea typeface="Arial"/>
                <a:cs typeface="Arial"/>
                <a:sym typeface="Arial"/>
              </a:rPr>
              <a:t>Hay hasta veces que combinando dos o más algoritmos resolvemos problemas que individualmente no logran resolver, y eso se llama boosting, pero no lo vamos a ver en este curso, pues es muy avanzado.</a:t>
            </a:r>
            <a:endParaRPr sz="1200">
              <a:latin typeface="Arial"/>
              <a:ea typeface="Arial"/>
              <a:cs typeface="Arial"/>
              <a:sym typeface="Arial"/>
            </a:endParaRPr>
          </a:p>
        </p:txBody>
      </p:sp>
      <p:sp>
        <p:nvSpPr>
          <p:cNvPr id="293" name="Google Shape;293;p3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 name="Shape 80"/>
        <p:cNvGrpSpPr/>
        <p:nvPr/>
      </p:nvGrpSpPr>
      <p:grpSpPr>
        <a:xfrm>
          <a:off x="0" y="0"/>
          <a:ext cx="0" cy="0"/>
          <a:chOff x="0" y="0"/>
          <a:chExt cx="0" cy="0"/>
        </a:xfrm>
      </p:grpSpPr>
      <p:sp>
        <p:nvSpPr>
          <p:cNvPr id="81" name="Google Shape;81;p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82" name="Google Shape;82;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15913" lvl="0" marL="457200" rtl="0" algn="l">
              <a:lnSpc>
                <a:spcPct val="100000"/>
              </a:lnSpc>
              <a:spcBef>
                <a:spcPts val="0"/>
              </a:spcBef>
              <a:spcAft>
                <a:spcPts val="0"/>
              </a:spcAft>
              <a:buSzPts val="1400"/>
              <a:buNone/>
            </a:pPr>
            <a:r>
              <a:rPr b="1" lang="es-AR">
                <a:latin typeface="Arial"/>
                <a:ea typeface="Arial"/>
                <a:cs typeface="Arial"/>
                <a:sym typeface="Arial"/>
              </a:rPr>
              <a:t>¿Cómo va a afectar la IA la vida de las personas?</a:t>
            </a:r>
            <a:endParaRPr>
              <a:latin typeface="Arial"/>
              <a:ea typeface="Arial"/>
              <a:cs typeface="Arial"/>
              <a:sym typeface="Arial"/>
            </a:endParaRPr>
          </a:p>
          <a:p>
            <a:pPr indent="-315913" lvl="0" marL="457200" rtl="0" algn="l">
              <a:lnSpc>
                <a:spcPct val="100000"/>
              </a:lnSpc>
              <a:spcBef>
                <a:spcPts val="0"/>
              </a:spcBef>
              <a:spcAft>
                <a:spcPts val="0"/>
              </a:spcAft>
              <a:buSzPts val="1400"/>
              <a:buNone/>
            </a:pPr>
            <a:r>
              <a:rPr lang="es-AR">
                <a:latin typeface="Arial"/>
                <a:ea typeface="Arial"/>
                <a:cs typeface="Arial"/>
                <a:sym typeface="Arial"/>
              </a:rPr>
              <a:t>Mucho antes que el acueducto, existía la figura (y oficio) del aguador, quien transportaba el agua en cántaros ayudado de la pericia humana o animal hacia diversos poblados para comerciar el preciado bien. </a:t>
            </a:r>
            <a:endParaRPr/>
          </a:p>
          <a:p>
            <a:pPr indent="-315913" lvl="0" marL="457200" rtl="0" algn="l">
              <a:lnSpc>
                <a:spcPct val="100000"/>
              </a:lnSpc>
              <a:spcBef>
                <a:spcPts val="0"/>
              </a:spcBef>
              <a:spcAft>
                <a:spcPts val="0"/>
              </a:spcAft>
              <a:buSzPts val="1400"/>
              <a:buNone/>
            </a:pPr>
            <a:r>
              <a:rPr lang="es-AR">
                <a:latin typeface="Arial"/>
                <a:ea typeface="Arial"/>
                <a:cs typeface="Arial"/>
                <a:sym typeface="Arial"/>
              </a:rPr>
              <a:t>Los acueductos desplazaron el oficio de aguador a un segundo plano, tornándolo ineficiente y poco rentable…</a:t>
            </a:r>
            <a:endParaRPr>
              <a:latin typeface="Arial"/>
              <a:ea typeface="Arial"/>
              <a:cs typeface="Arial"/>
              <a:sym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 name="Shape 87"/>
        <p:cNvGrpSpPr/>
        <p:nvPr/>
      </p:nvGrpSpPr>
      <p:grpSpPr>
        <a:xfrm>
          <a:off x="0" y="0"/>
          <a:ext cx="0" cy="0"/>
          <a:chOff x="0" y="0"/>
          <a:chExt cx="0" cy="0"/>
        </a:xfrm>
      </p:grpSpPr>
      <p:sp>
        <p:nvSpPr>
          <p:cNvPr id="88" name="Google Shape;88;p5: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400"/>
              <a:buNone/>
            </a:pPr>
            <a:r>
              <a:rPr lang="es-AR" sz="1000">
                <a:latin typeface="Arial"/>
                <a:ea typeface="Arial"/>
                <a:cs typeface="Arial"/>
                <a:sym typeface="Arial"/>
              </a:rPr>
              <a:t>Pensemos en el caso del Imperio Romano y su auge. Una de las mayores mejoras respecto a la competencia que poseía el imperio eran los famosos acueductos.  </a:t>
            </a:r>
            <a:endParaRPr/>
          </a:p>
          <a:p>
            <a:pPr indent="0" lvl="0" marL="0" rtl="0" algn="l">
              <a:lnSpc>
                <a:spcPct val="100000"/>
              </a:lnSpc>
              <a:spcBef>
                <a:spcPts val="0"/>
              </a:spcBef>
              <a:spcAft>
                <a:spcPts val="0"/>
              </a:spcAft>
              <a:buSzPts val="1400"/>
              <a:buNone/>
            </a:pPr>
            <a:r>
              <a:rPr lang="es-AR" sz="1000">
                <a:latin typeface="Arial"/>
                <a:ea typeface="Arial"/>
                <a:cs typeface="Arial"/>
                <a:sym typeface="Arial"/>
              </a:rPr>
              <a:t>Estos permitían transportar agua con mayor eficiencia y limpieza hacia diversas latitudes. </a:t>
            </a:r>
            <a:endParaRPr/>
          </a:p>
          <a:p>
            <a:pPr indent="0" lvl="0" marL="0" rtl="0" algn="l">
              <a:lnSpc>
                <a:spcPct val="100000"/>
              </a:lnSpc>
              <a:spcBef>
                <a:spcPts val="0"/>
              </a:spcBef>
              <a:spcAft>
                <a:spcPts val="0"/>
              </a:spcAft>
              <a:buSzPts val="1400"/>
              <a:buNone/>
            </a:pPr>
            <a:r>
              <a:t/>
            </a:r>
            <a:endParaRPr sz="1100">
              <a:latin typeface="Arial"/>
              <a:ea typeface="Arial"/>
              <a:cs typeface="Arial"/>
              <a:sym typeface="Arial"/>
            </a:endParaRPr>
          </a:p>
        </p:txBody>
      </p:sp>
      <p:sp>
        <p:nvSpPr>
          <p:cNvPr id="89" name="Google Shape;89;p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 name="Shape 95"/>
        <p:cNvGrpSpPr/>
        <p:nvPr/>
      </p:nvGrpSpPr>
      <p:grpSpPr>
        <a:xfrm>
          <a:off x="0" y="0"/>
          <a:ext cx="0" cy="0"/>
          <a:chOff x="0" y="0"/>
          <a:chExt cx="0" cy="0"/>
        </a:xfrm>
      </p:grpSpPr>
      <p:sp>
        <p:nvSpPr>
          <p:cNvPr id="96" name="Google Shape;96;p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97" name="Google Shape;97;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15913" lvl="0" marL="457200" rtl="0" algn="l">
              <a:lnSpc>
                <a:spcPct val="100000"/>
              </a:lnSpc>
              <a:spcBef>
                <a:spcPts val="0"/>
              </a:spcBef>
              <a:spcAft>
                <a:spcPts val="0"/>
              </a:spcAft>
              <a:buSzPts val="1400"/>
              <a:buNone/>
            </a:pPr>
            <a:r>
              <a:rPr b="1" lang="es-AR">
                <a:latin typeface="Arial"/>
                <a:ea typeface="Arial"/>
                <a:cs typeface="Arial"/>
                <a:sym typeface="Arial"/>
              </a:rPr>
              <a:t>¿Cambiará el oficio de las personas?</a:t>
            </a:r>
            <a:endParaRPr>
              <a:latin typeface="Arial"/>
              <a:ea typeface="Arial"/>
              <a:cs typeface="Arial"/>
              <a:sym typeface="Arial"/>
            </a:endParaRPr>
          </a:p>
          <a:p>
            <a:pPr indent="-315913" lvl="0" marL="457200" rtl="0" algn="l">
              <a:lnSpc>
                <a:spcPct val="100000"/>
              </a:lnSpc>
              <a:spcBef>
                <a:spcPts val="0"/>
              </a:spcBef>
              <a:spcAft>
                <a:spcPts val="0"/>
              </a:spcAft>
              <a:buSzPts val="1400"/>
              <a:buNone/>
            </a:pPr>
            <a:r>
              <a:rPr lang="es-AR">
                <a:latin typeface="Arial"/>
                <a:ea typeface="Arial"/>
                <a:cs typeface="Arial"/>
                <a:sym typeface="Arial"/>
              </a:rPr>
              <a:t>Al igual que existía la figura (y oficio) del aguador, quien transportaba el agua en cántaros ayudado de la pericia humana</a:t>
            </a:r>
            <a:endParaRPr/>
          </a:p>
          <a:p>
            <a:pPr indent="-315913" lvl="0" marL="457200" rtl="0" algn="l">
              <a:lnSpc>
                <a:spcPct val="100000"/>
              </a:lnSpc>
              <a:spcBef>
                <a:spcPts val="0"/>
              </a:spcBef>
              <a:spcAft>
                <a:spcPts val="0"/>
              </a:spcAft>
              <a:buSzPts val="1400"/>
              <a:buNone/>
            </a:pPr>
            <a:r>
              <a:rPr lang="es-AR">
                <a:latin typeface="Arial"/>
                <a:ea typeface="Arial"/>
                <a:cs typeface="Arial"/>
                <a:sym typeface="Arial"/>
              </a:rPr>
              <a:t>Los Aguadores dieron lugar a los Artesanos, </a:t>
            </a:r>
            <a:endParaRPr/>
          </a:p>
          <a:p>
            <a:pPr indent="-315913" lvl="0" marL="457200" rtl="0" algn="l">
              <a:lnSpc>
                <a:spcPct val="100000"/>
              </a:lnSpc>
              <a:spcBef>
                <a:spcPts val="0"/>
              </a:spcBef>
              <a:spcAft>
                <a:spcPts val="0"/>
              </a:spcAft>
              <a:buSzPts val="1400"/>
              <a:buNone/>
            </a:pPr>
            <a:r>
              <a:rPr lang="es-AR">
                <a:latin typeface="Arial"/>
                <a:ea typeface="Arial"/>
                <a:cs typeface="Arial"/>
                <a:sym typeface="Arial"/>
              </a:rPr>
              <a:t>Quienes Luego dieron lugar a los Constructores y Ingenieros</a:t>
            </a:r>
            <a:endParaRPr/>
          </a:p>
          <a:p>
            <a:pPr indent="-315913" lvl="0" marL="457200" rtl="0" algn="l">
              <a:lnSpc>
                <a:spcPct val="100000"/>
              </a:lnSpc>
              <a:spcBef>
                <a:spcPts val="0"/>
              </a:spcBef>
              <a:spcAft>
                <a:spcPts val="0"/>
              </a:spcAft>
              <a:buSzPts val="1400"/>
              <a:buNone/>
            </a:pPr>
            <a:r>
              <a:t/>
            </a:r>
            <a:endParaRPr>
              <a:latin typeface="Arial"/>
              <a:ea typeface="Arial"/>
              <a:cs typeface="Arial"/>
              <a:sym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 name="Shape 103"/>
        <p:cNvGrpSpPr/>
        <p:nvPr/>
      </p:nvGrpSpPr>
      <p:grpSpPr>
        <a:xfrm>
          <a:off x="0" y="0"/>
          <a:ext cx="0" cy="0"/>
          <a:chOff x="0" y="0"/>
          <a:chExt cx="0" cy="0"/>
        </a:xfrm>
      </p:grpSpPr>
      <p:sp>
        <p:nvSpPr>
          <p:cNvPr id="104" name="Google Shape;104;p8: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400"/>
              <a:buNone/>
            </a:pPr>
            <a:r>
              <a:t/>
            </a:r>
            <a:endParaRPr sz="1100">
              <a:latin typeface="Arial"/>
              <a:ea typeface="Arial"/>
              <a:cs typeface="Arial"/>
              <a:sym typeface="Arial"/>
            </a:endParaRPr>
          </a:p>
        </p:txBody>
      </p:sp>
      <p:sp>
        <p:nvSpPr>
          <p:cNvPr id="105" name="Google Shape;105;p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 name="Shape 112"/>
        <p:cNvGrpSpPr/>
        <p:nvPr/>
      </p:nvGrpSpPr>
      <p:grpSpPr>
        <a:xfrm>
          <a:off x="0" y="0"/>
          <a:ext cx="0" cy="0"/>
          <a:chOff x="0" y="0"/>
          <a:chExt cx="0" cy="0"/>
        </a:xfrm>
      </p:grpSpPr>
      <p:sp>
        <p:nvSpPr>
          <p:cNvPr id="113" name="Google Shape;113;p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14" name="Google Shape;114;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15913" lvl="0" marL="457200" rtl="0" algn="l">
              <a:lnSpc>
                <a:spcPct val="100000"/>
              </a:lnSpc>
              <a:spcBef>
                <a:spcPts val="0"/>
              </a:spcBef>
              <a:spcAft>
                <a:spcPts val="0"/>
              </a:spcAft>
              <a:buSzPts val="1400"/>
              <a:buNone/>
            </a:pPr>
            <a:r>
              <a:rPr lang="es-AR">
                <a:latin typeface="Arial"/>
                <a:ea typeface="Arial"/>
                <a:cs typeface="Arial"/>
                <a:sym typeface="Arial"/>
              </a:rPr>
              <a:t>Detengámonos un poco a analizar los cambios en el trabajo y en las unidades de producción. </a:t>
            </a:r>
            <a:endParaRPr/>
          </a:p>
          <a:p>
            <a:pPr indent="-315913" lvl="0" marL="457200" rtl="0" algn="l">
              <a:lnSpc>
                <a:spcPct val="100000"/>
              </a:lnSpc>
              <a:spcBef>
                <a:spcPts val="0"/>
              </a:spcBef>
              <a:spcAft>
                <a:spcPts val="0"/>
              </a:spcAft>
              <a:buSzPts val="1400"/>
              <a:buNone/>
            </a:pPr>
            <a:r>
              <a:rPr lang="es-AR">
                <a:latin typeface="Arial"/>
                <a:ea typeface="Arial"/>
                <a:cs typeface="Arial"/>
                <a:sym typeface="Arial"/>
              </a:rPr>
              <a:t>Antes de la primera revolución industrial la población era mayormente rural y se dedicaba a tareas agrícolas. La producción de manufacturas era artesanal.</a:t>
            </a:r>
            <a:endParaRPr/>
          </a:p>
          <a:p>
            <a:pPr indent="-315913" lvl="0" marL="457200" rtl="0" algn="l">
              <a:lnSpc>
                <a:spcPct val="100000"/>
              </a:lnSpc>
              <a:spcBef>
                <a:spcPts val="0"/>
              </a:spcBef>
              <a:spcAft>
                <a:spcPts val="0"/>
              </a:spcAft>
              <a:buSzPts val="1400"/>
              <a:buNone/>
            </a:pPr>
            <a:r>
              <a:rPr lang="es-AR">
                <a:latin typeface="Arial"/>
                <a:ea typeface="Arial"/>
                <a:cs typeface="Arial"/>
                <a:sym typeface="Arial"/>
              </a:rPr>
              <a:t>La figura del artesano es interesante: se concentraban en una sola persona todos los saberes y habilidades para transformar materias primas en productos mediante el uso de herramientas manuales. </a:t>
            </a:r>
            <a:endParaRPr/>
          </a:p>
          <a:p>
            <a:pPr indent="-315913" lvl="0" marL="457200" rtl="0" algn="l">
              <a:lnSpc>
                <a:spcPct val="100000"/>
              </a:lnSpc>
              <a:spcBef>
                <a:spcPts val="0"/>
              </a:spcBef>
              <a:spcAft>
                <a:spcPts val="0"/>
              </a:spcAft>
              <a:buSzPts val="1400"/>
              <a:buNone/>
            </a:pPr>
            <a:r>
              <a:rPr lang="es-AR">
                <a:latin typeface="Arial"/>
                <a:ea typeface="Arial"/>
                <a:cs typeface="Arial"/>
                <a:sym typeface="Arial"/>
              </a:rPr>
              <a:t>Al igual que los aguadores en su momento, las fuentes de trabajo de la gran mayoría de los artesanos fueron barridas por la primera y segunda revolución industrial. </a:t>
            </a:r>
            <a:endParaRPr/>
          </a:p>
          <a:p>
            <a:pPr indent="-315913" lvl="0" marL="457200" rtl="0" algn="l">
              <a:lnSpc>
                <a:spcPct val="100000"/>
              </a:lnSpc>
              <a:spcBef>
                <a:spcPts val="0"/>
              </a:spcBef>
              <a:spcAft>
                <a:spcPts val="0"/>
              </a:spcAft>
              <a:buSzPts val="1400"/>
              <a:buNone/>
            </a:pPr>
            <a:r>
              <a:rPr lang="es-AR">
                <a:latin typeface="Arial"/>
                <a:ea typeface="Arial"/>
                <a:cs typeface="Arial"/>
                <a:sym typeface="Arial"/>
              </a:rPr>
              <a:t>Sin embargo, esto, más que representar una crisis para el empleo, se tradujo en millones de nuevos puestos de trabajo en las fábricas, la creación de las grandes ciudades, la apertura de nuevos mercados, la explosión del comercio mundial y la multiplicación de la riqueza.</a:t>
            </a:r>
            <a:endParaRPr>
              <a:latin typeface="Arial"/>
              <a:ea typeface="Arial"/>
              <a:cs typeface="Arial"/>
              <a:sym typeface="Aria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 name="Shape 120"/>
        <p:cNvGrpSpPr/>
        <p:nvPr/>
      </p:nvGrpSpPr>
      <p:grpSpPr>
        <a:xfrm>
          <a:off x="0" y="0"/>
          <a:ext cx="0" cy="0"/>
          <a:chOff x="0" y="0"/>
          <a:chExt cx="0" cy="0"/>
        </a:xfrm>
      </p:grpSpPr>
      <p:sp>
        <p:nvSpPr>
          <p:cNvPr id="121" name="Google Shape;121;p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22" name="Google Shape;122;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15913" lvl="0" marL="457200" rtl="0" algn="l">
              <a:lnSpc>
                <a:spcPct val="100000"/>
              </a:lnSpc>
              <a:spcBef>
                <a:spcPts val="0"/>
              </a:spcBef>
              <a:spcAft>
                <a:spcPts val="0"/>
              </a:spcAft>
              <a:buSzPts val="1400"/>
              <a:buNone/>
            </a:pPr>
            <a:r>
              <a:rPr lang="es-AR">
                <a:latin typeface="Arial"/>
                <a:ea typeface="Arial"/>
                <a:cs typeface="Arial"/>
                <a:sym typeface="Arial"/>
              </a:rPr>
              <a:t>La segunda revolución industrial tuvo lugar entre 1870 y 1914. </a:t>
            </a:r>
            <a:endParaRPr/>
          </a:p>
          <a:p>
            <a:pPr indent="-315913" lvl="0" marL="457200" rtl="0" algn="l">
              <a:lnSpc>
                <a:spcPct val="100000"/>
              </a:lnSpc>
              <a:spcBef>
                <a:spcPts val="0"/>
              </a:spcBef>
              <a:spcAft>
                <a:spcPts val="0"/>
              </a:spcAft>
              <a:buSzPts val="1400"/>
              <a:buNone/>
            </a:pPr>
            <a:r>
              <a:rPr lang="es-AR">
                <a:latin typeface="Arial"/>
                <a:ea typeface="Arial"/>
                <a:cs typeface="Arial"/>
                <a:sym typeface="Arial"/>
              </a:rPr>
              <a:t>Esta nueva fase se caracterizó por la aparición de nuevas fuentes de energía y de nuevas industrias, las innovaciones tecnológicas en los transportes y las comunicaciones y el triunfo del gran capitalismo industrial y financiero</a:t>
            </a:r>
            <a:endParaRPr>
              <a:latin typeface="Arial"/>
              <a:ea typeface="Arial"/>
              <a:cs typeface="Arial"/>
              <a:sym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os objetos" type="twoObj">
  <p:cSld name="TWO_OBJECTS">
    <p:spTree>
      <p:nvGrpSpPr>
        <p:cNvPr id="9" name="Shape 9"/>
        <p:cNvGrpSpPr/>
        <p:nvPr/>
      </p:nvGrpSpPr>
      <p:grpSpPr>
        <a:xfrm>
          <a:off x="0" y="0"/>
          <a:ext cx="0" cy="0"/>
          <a:chOff x="0" y="0"/>
          <a:chExt cx="0" cy="0"/>
        </a:xfrm>
      </p:grpSpPr>
      <p:sp>
        <p:nvSpPr>
          <p:cNvPr id="10" name="Google Shape;10;p2"/>
          <p:cNvSpPr/>
          <p:nvPr/>
        </p:nvSpPr>
        <p:spPr>
          <a:xfrm>
            <a:off x="0" y="6286500"/>
            <a:ext cx="9144000" cy="571500"/>
          </a:xfrm>
          <a:prstGeom prst="rect">
            <a:avLst/>
          </a:prstGeom>
          <a:solidFill>
            <a:srgbClr val="FFFFFF"/>
          </a:solidFill>
          <a:ln>
            <a:noFill/>
          </a:ln>
        </p:spPr>
      </p:sp>
      <p:sp>
        <p:nvSpPr>
          <p:cNvPr id="11" name="Google Shape;11;p2"/>
          <p:cNvSpPr txBox="1"/>
          <p:nvPr/>
        </p:nvSpPr>
        <p:spPr>
          <a:xfrm>
            <a:off x="22225" y="6308725"/>
            <a:ext cx="6761163" cy="571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FFFFFF"/>
              </a:buClr>
              <a:buSzPts val="1800"/>
              <a:buFont typeface="Trebuchet MS"/>
              <a:buNone/>
            </a:pPr>
            <a:r>
              <a:rPr b="1" i="0" lang="es-AR" sz="1800" u="none" cap="none" strike="noStrike">
                <a:solidFill>
                  <a:srgbClr val="FFFFFF"/>
                </a:solidFill>
                <a:latin typeface="Trebuchet MS"/>
                <a:ea typeface="Trebuchet MS"/>
                <a:cs typeface="Trebuchet MS"/>
                <a:sym typeface="Trebuchet MS"/>
              </a:rPr>
              <a:t>Fundamentos de Machine Learnig</a:t>
            </a:r>
            <a:endParaRPr b="0" i="0" sz="1400" u="none" cap="none" strike="noStrike">
              <a:solidFill>
                <a:srgbClr val="000000"/>
              </a:solidFill>
              <a:latin typeface="Arial"/>
              <a:ea typeface="Arial"/>
              <a:cs typeface="Arial"/>
              <a:sym typeface="Arial"/>
            </a:endParaRPr>
          </a:p>
        </p:txBody>
      </p:sp>
      <p:sp>
        <p:nvSpPr>
          <p:cNvPr id="12" name="Google Shape;12;p2"/>
          <p:cNvSpPr txBox="1"/>
          <p:nvPr>
            <p:ph type="title"/>
          </p:nvPr>
        </p:nvSpPr>
        <p:spPr>
          <a:xfrm>
            <a:off x="628650" y="365126"/>
            <a:ext cx="7886700" cy="1325563"/>
          </a:xfrm>
          <a:prstGeom prst="rect">
            <a:avLst/>
          </a:prstGeom>
          <a:noFill/>
          <a:ln>
            <a:noFill/>
          </a:ln>
        </p:spPr>
        <p:txBody>
          <a:bodyPr anchorCtr="0" anchor="ctr" bIns="91425" lIns="91425" spcFirstLastPara="1" rIns="91425" wrap="square" tIns="91425">
            <a:noAutofit/>
          </a:bodyPr>
          <a:lstStyle>
            <a:lvl1pPr lvl="0" marR="0" rtl="0" algn="l">
              <a:lnSpc>
                <a:spcPct val="90000"/>
              </a:lnSpc>
              <a:spcBef>
                <a:spcPts val="0"/>
              </a:spcBef>
              <a:spcAft>
                <a:spcPts val="0"/>
              </a:spcAft>
              <a:buClr>
                <a:schemeClr val="dk1"/>
              </a:buClr>
              <a:buSzPts val="1400"/>
              <a:buFont typeface="Calibri"/>
              <a:buNone/>
              <a:defRPr b="0" i="0" sz="33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3" name="Google Shape;13;p2"/>
          <p:cNvSpPr txBox="1"/>
          <p:nvPr>
            <p:ph idx="1" type="body"/>
          </p:nvPr>
        </p:nvSpPr>
        <p:spPr>
          <a:xfrm>
            <a:off x="628650" y="1825625"/>
            <a:ext cx="3886200" cy="4351338"/>
          </a:xfrm>
          <a:prstGeom prst="rect">
            <a:avLst/>
          </a:prstGeom>
          <a:noFill/>
          <a:ln>
            <a:noFill/>
          </a:ln>
        </p:spPr>
        <p:txBody>
          <a:bodyPr anchorCtr="0" anchor="t" bIns="91425" lIns="91425" spcFirstLastPara="1" rIns="91425" wrap="square" tIns="91425">
            <a:noAutofit/>
          </a:bodyPr>
          <a:lstStyle>
            <a:lvl1pPr indent="-361950" lvl="0" marL="457200" marR="0" rtl="0" algn="l">
              <a:lnSpc>
                <a:spcPct val="90000"/>
              </a:lnSpc>
              <a:spcBef>
                <a:spcPts val="75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14" name="Google Shape;14;p2"/>
          <p:cNvSpPr txBox="1"/>
          <p:nvPr>
            <p:ph idx="2" type="body"/>
          </p:nvPr>
        </p:nvSpPr>
        <p:spPr>
          <a:xfrm>
            <a:off x="4629150" y="1825625"/>
            <a:ext cx="3886200" cy="4351338"/>
          </a:xfrm>
          <a:prstGeom prst="rect">
            <a:avLst/>
          </a:prstGeom>
          <a:noFill/>
          <a:ln>
            <a:noFill/>
          </a:ln>
        </p:spPr>
        <p:txBody>
          <a:bodyPr anchorCtr="0" anchor="t" bIns="91425" lIns="91425" spcFirstLastPara="1" rIns="91425" wrap="square" tIns="91425">
            <a:noAutofit/>
          </a:bodyPr>
          <a:lstStyle>
            <a:lvl1pPr indent="-361950" lvl="0" marL="457200" marR="0" rtl="0" algn="l">
              <a:lnSpc>
                <a:spcPct val="90000"/>
              </a:lnSpc>
              <a:spcBef>
                <a:spcPts val="75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15" name="Google Shape;15;p2"/>
          <p:cNvSpPr txBox="1"/>
          <p:nvPr>
            <p:ph idx="10" type="dt"/>
          </p:nvPr>
        </p:nvSpPr>
        <p:spPr>
          <a:xfrm>
            <a:off x="628650" y="6356350"/>
            <a:ext cx="2057400" cy="365125"/>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rgbClr val="888888"/>
              </a:buClr>
              <a:buSzPts val="1400"/>
              <a:buFont typeface="Arial"/>
              <a:buNone/>
              <a:defRPr sz="900">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 name="Google Shape;16;p2"/>
          <p:cNvSpPr txBox="1"/>
          <p:nvPr>
            <p:ph idx="11" type="ftr"/>
          </p:nvPr>
        </p:nvSpPr>
        <p:spPr>
          <a:xfrm>
            <a:off x="3028950" y="6356350"/>
            <a:ext cx="3086100" cy="365125"/>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rgbClr val="888888"/>
              </a:buClr>
              <a:buSzPts val="1400"/>
              <a:buFont typeface="Arial"/>
              <a:buNone/>
              <a:defRPr sz="900">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 name="Google Shape;17;p2"/>
          <p:cNvSpPr txBox="1"/>
          <p:nvPr>
            <p:ph idx="12" type="sldNum"/>
          </p:nvPr>
        </p:nvSpPr>
        <p:spPr>
          <a:xfrm>
            <a:off x="6457950" y="6356350"/>
            <a:ext cx="20574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A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En blanco" type="blank">
  <p:cSld name="BLANK">
    <p:spTree>
      <p:nvGrpSpPr>
        <p:cNvPr id="18" name="Shape 18"/>
        <p:cNvGrpSpPr/>
        <p:nvPr/>
      </p:nvGrpSpPr>
      <p:grpSpPr>
        <a:xfrm>
          <a:off x="0" y="0"/>
          <a:ext cx="0" cy="0"/>
          <a:chOff x="0" y="0"/>
          <a:chExt cx="0" cy="0"/>
        </a:xfrm>
      </p:grpSpPr>
      <p:sp>
        <p:nvSpPr>
          <p:cNvPr id="19" name="Google Shape;19;p3"/>
          <p:cNvSpPr/>
          <p:nvPr/>
        </p:nvSpPr>
        <p:spPr>
          <a:xfrm>
            <a:off x="0" y="6286500"/>
            <a:ext cx="9144000" cy="571500"/>
          </a:xfrm>
          <a:prstGeom prst="rect">
            <a:avLst/>
          </a:prstGeom>
          <a:solidFill>
            <a:srgbClr val="FFFFFF"/>
          </a:solidFill>
          <a:ln>
            <a:noFill/>
          </a:ln>
        </p:spPr>
      </p:sp>
      <p:sp>
        <p:nvSpPr>
          <p:cNvPr id="20" name="Google Shape;20;p3"/>
          <p:cNvSpPr txBox="1"/>
          <p:nvPr/>
        </p:nvSpPr>
        <p:spPr>
          <a:xfrm>
            <a:off x="22225" y="6308725"/>
            <a:ext cx="6761163" cy="571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FFFFFF"/>
              </a:buClr>
              <a:buSzPts val="1800"/>
              <a:buFont typeface="Trebuchet MS"/>
              <a:buNone/>
            </a:pPr>
            <a:r>
              <a:rPr b="1" i="0" lang="es-AR" sz="1800" u="none" cap="none" strike="noStrike">
                <a:solidFill>
                  <a:srgbClr val="FFFFFF"/>
                </a:solidFill>
                <a:latin typeface="Trebuchet MS"/>
                <a:ea typeface="Trebuchet MS"/>
                <a:cs typeface="Trebuchet MS"/>
                <a:sym typeface="Trebuchet MS"/>
              </a:rPr>
              <a:t>Nombre del curso</a:t>
            </a:r>
            <a:endParaRPr b="0" i="0" sz="1400" u="none" cap="none" strike="noStrike">
              <a:solidFill>
                <a:srgbClr val="000000"/>
              </a:solidFill>
              <a:latin typeface="Arial"/>
              <a:ea typeface="Arial"/>
              <a:cs typeface="Arial"/>
              <a:sym typeface="Arial"/>
            </a:endParaRPr>
          </a:p>
        </p:txBody>
      </p:sp>
      <p:sp>
        <p:nvSpPr>
          <p:cNvPr id="21" name="Google Shape;21;p3"/>
          <p:cNvSpPr txBox="1"/>
          <p:nvPr>
            <p:ph idx="10" type="dt"/>
          </p:nvPr>
        </p:nvSpPr>
        <p:spPr>
          <a:xfrm>
            <a:off x="628650" y="6356350"/>
            <a:ext cx="2057400" cy="365125"/>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rgbClr val="888888"/>
              </a:buClr>
              <a:buSzPts val="1400"/>
              <a:buFont typeface="Arial"/>
              <a:buNone/>
              <a:defRPr sz="900">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 name="Google Shape;22;p3"/>
          <p:cNvSpPr txBox="1"/>
          <p:nvPr>
            <p:ph idx="11" type="ftr"/>
          </p:nvPr>
        </p:nvSpPr>
        <p:spPr>
          <a:xfrm>
            <a:off x="3028950" y="6356350"/>
            <a:ext cx="3086100" cy="365125"/>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rgbClr val="888888"/>
              </a:buClr>
              <a:buSzPts val="1400"/>
              <a:buFont typeface="Arial"/>
              <a:buNone/>
              <a:defRPr sz="900">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 name="Google Shape;23;p3"/>
          <p:cNvSpPr txBox="1"/>
          <p:nvPr>
            <p:ph idx="12" type="sldNum"/>
          </p:nvPr>
        </p:nvSpPr>
        <p:spPr>
          <a:xfrm>
            <a:off x="6457950" y="6356350"/>
            <a:ext cx="20574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A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ación" type="twoTxTwoObj">
  <p:cSld name="TWO_OBJECTS_WITH_TEXT">
    <p:spTree>
      <p:nvGrpSpPr>
        <p:cNvPr id="24" name="Shape 24"/>
        <p:cNvGrpSpPr/>
        <p:nvPr/>
      </p:nvGrpSpPr>
      <p:grpSpPr>
        <a:xfrm>
          <a:off x="0" y="0"/>
          <a:ext cx="0" cy="0"/>
          <a:chOff x="0" y="0"/>
          <a:chExt cx="0" cy="0"/>
        </a:xfrm>
      </p:grpSpPr>
      <p:sp>
        <p:nvSpPr>
          <p:cNvPr id="25" name="Google Shape;25;p4"/>
          <p:cNvSpPr/>
          <p:nvPr/>
        </p:nvSpPr>
        <p:spPr>
          <a:xfrm>
            <a:off x="0" y="6286500"/>
            <a:ext cx="9144000" cy="571500"/>
          </a:xfrm>
          <a:prstGeom prst="rect">
            <a:avLst/>
          </a:prstGeom>
          <a:solidFill>
            <a:srgbClr val="FFFFFF"/>
          </a:solidFill>
          <a:ln>
            <a:noFill/>
          </a:ln>
        </p:spPr>
      </p:sp>
      <p:sp>
        <p:nvSpPr>
          <p:cNvPr id="26" name="Google Shape;26;p4"/>
          <p:cNvSpPr txBox="1"/>
          <p:nvPr/>
        </p:nvSpPr>
        <p:spPr>
          <a:xfrm>
            <a:off x="22225" y="6308725"/>
            <a:ext cx="6761163" cy="571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FFFFFF"/>
              </a:buClr>
              <a:buSzPts val="1800"/>
              <a:buFont typeface="Trebuchet MS"/>
              <a:buNone/>
            </a:pPr>
            <a:r>
              <a:rPr b="1" i="0" lang="es-AR" sz="1800" u="none" cap="none" strike="noStrike">
                <a:solidFill>
                  <a:srgbClr val="FFFFFF"/>
                </a:solidFill>
                <a:latin typeface="Trebuchet MS"/>
                <a:ea typeface="Trebuchet MS"/>
                <a:cs typeface="Trebuchet MS"/>
                <a:sym typeface="Trebuchet MS"/>
              </a:rPr>
              <a:t>Nombre del curso</a:t>
            </a:r>
            <a:endParaRPr b="0" i="0" sz="1400" u="none" cap="none" strike="noStrike">
              <a:solidFill>
                <a:srgbClr val="000000"/>
              </a:solidFill>
              <a:latin typeface="Arial"/>
              <a:ea typeface="Arial"/>
              <a:cs typeface="Arial"/>
              <a:sym typeface="Arial"/>
            </a:endParaRPr>
          </a:p>
        </p:txBody>
      </p:sp>
      <p:sp>
        <p:nvSpPr>
          <p:cNvPr id="27" name="Google Shape;27;p4"/>
          <p:cNvSpPr txBox="1"/>
          <p:nvPr>
            <p:ph type="title"/>
          </p:nvPr>
        </p:nvSpPr>
        <p:spPr>
          <a:xfrm>
            <a:off x="629841" y="365126"/>
            <a:ext cx="7886700" cy="1325563"/>
          </a:xfrm>
          <a:prstGeom prst="rect">
            <a:avLst/>
          </a:prstGeom>
          <a:noFill/>
          <a:ln>
            <a:noFill/>
          </a:ln>
        </p:spPr>
        <p:txBody>
          <a:bodyPr anchorCtr="0" anchor="ctr" bIns="91425" lIns="91425" spcFirstLastPara="1" rIns="91425" wrap="square" tIns="91425">
            <a:noAutofit/>
          </a:bodyPr>
          <a:lstStyle>
            <a:lvl1pPr lvl="0" marR="0" rtl="0" algn="l">
              <a:lnSpc>
                <a:spcPct val="90000"/>
              </a:lnSpc>
              <a:spcBef>
                <a:spcPts val="0"/>
              </a:spcBef>
              <a:spcAft>
                <a:spcPts val="0"/>
              </a:spcAft>
              <a:buClr>
                <a:schemeClr val="dk1"/>
              </a:buClr>
              <a:buSzPts val="1400"/>
              <a:buFont typeface="Calibri"/>
              <a:buNone/>
              <a:defRPr b="0" i="0" sz="33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8" name="Google Shape;28;p4"/>
          <p:cNvSpPr txBox="1"/>
          <p:nvPr>
            <p:ph idx="1" type="body"/>
          </p:nvPr>
        </p:nvSpPr>
        <p:spPr>
          <a:xfrm>
            <a:off x="629842" y="1681163"/>
            <a:ext cx="3868340" cy="823912"/>
          </a:xfrm>
          <a:prstGeom prst="rect">
            <a:avLst/>
          </a:prstGeom>
          <a:noFill/>
          <a:ln>
            <a:noFill/>
          </a:ln>
        </p:spPr>
        <p:txBody>
          <a:bodyPr anchorCtr="0" anchor="b" bIns="91425" lIns="91425" spcFirstLastPara="1" rIns="91425" wrap="square" tIns="91425">
            <a:noAutofit/>
          </a:bodyPr>
          <a:lstStyle>
            <a:lvl1pPr indent="-317500" lvl="0" marL="457200" marR="0" rtl="0" algn="l">
              <a:lnSpc>
                <a:spcPct val="90000"/>
              </a:lnSpc>
              <a:spcBef>
                <a:spcPts val="750"/>
              </a:spcBef>
              <a:spcAft>
                <a:spcPts val="0"/>
              </a:spcAft>
              <a:buClr>
                <a:schemeClr val="dk1"/>
              </a:buClr>
              <a:buSzPts val="1400"/>
              <a:buFont typeface="Arial"/>
              <a:buChar char="●"/>
              <a:defRPr b="1" i="0" sz="1800" u="none" cap="none" strike="noStrike">
                <a:solidFill>
                  <a:schemeClr val="dk1"/>
                </a:solidFill>
                <a:latin typeface="Calibri"/>
                <a:ea typeface="Calibri"/>
                <a:cs typeface="Calibri"/>
                <a:sym typeface="Calibri"/>
              </a:defRPr>
            </a:lvl1pPr>
            <a:lvl2pPr indent="-317500" lvl="1" marL="914400" marR="0" rtl="0" algn="l">
              <a:lnSpc>
                <a:spcPct val="90000"/>
              </a:lnSpc>
              <a:spcBef>
                <a:spcPts val="375"/>
              </a:spcBef>
              <a:spcAft>
                <a:spcPts val="0"/>
              </a:spcAft>
              <a:buClr>
                <a:schemeClr val="dk1"/>
              </a:buClr>
              <a:buSzPts val="1400"/>
              <a:buFont typeface="Arial"/>
              <a:buChar char="○"/>
              <a:defRPr b="1" i="0" sz="1500" u="none" cap="none" strike="noStrike">
                <a:solidFill>
                  <a:schemeClr val="dk1"/>
                </a:solidFill>
                <a:latin typeface="Calibri"/>
                <a:ea typeface="Calibri"/>
                <a:cs typeface="Calibri"/>
                <a:sym typeface="Calibri"/>
              </a:defRPr>
            </a:lvl2pPr>
            <a:lvl3pPr indent="-317500" lvl="2" marL="1371600" marR="0" rtl="0" algn="l">
              <a:lnSpc>
                <a:spcPct val="90000"/>
              </a:lnSpc>
              <a:spcBef>
                <a:spcPts val="375"/>
              </a:spcBef>
              <a:spcAft>
                <a:spcPts val="0"/>
              </a:spcAft>
              <a:buClr>
                <a:schemeClr val="dk1"/>
              </a:buClr>
              <a:buSzPts val="1400"/>
              <a:buFont typeface="Arial"/>
              <a:buChar char="■"/>
              <a:defRPr b="1" i="0" sz="1350" u="none" cap="none" strike="noStrike">
                <a:solidFill>
                  <a:schemeClr val="dk1"/>
                </a:solidFill>
                <a:latin typeface="Calibri"/>
                <a:ea typeface="Calibri"/>
                <a:cs typeface="Calibri"/>
                <a:sym typeface="Calibri"/>
              </a:defRPr>
            </a:lvl3pPr>
            <a:lvl4pPr indent="-317500" lvl="3" marL="1828800" marR="0" rtl="0" algn="l">
              <a:lnSpc>
                <a:spcPct val="90000"/>
              </a:lnSpc>
              <a:spcBef>
                <a:spcPts val="375"/>
              </a:spcBef>
              <a:spcAft>
                <a:spcPts val="0"/>
              </a:spcAft>
              <a:buClr>
                <a:schemeClr val="dk1"/>
              </a:buClr>
              <a:buSzPts val="1400"/>
              <a:buFont typeface="Arial"/>
              <a:buChar char="●"/>
              <a:defRPr b="1" i="0" sz="1200" u="none" cap="none" strike="noStrike">
                <a:solidFill>
                  <a:schemeClr val="dk1"/>
                </a:solidFill>
                <a:latin typeface="Calibri"/>
                <a:ea typeface="Calibri"/>
                <a:cs typeface="Calibri"/>
                <a:sym typeface="Calibri"/>
              </a:defRPr>
            </a:lvl4pPr>
            <a:lvl5pPr indent="-317500" lvl="4" marL="2286000" marR="0" rtl="0" algn="l">
              <a:lnSpc>
                <a:spcPct val="90000"/>
              </a:lnSpc>
              <a:spcBef>
                <a:spcPts val="375"/>
              </a:spcBef>
              <a:spcAft>
                <a:spcPts val="0"/>
              </a:spcAft>
              <a:buClr>
                <a:schemeClr val="dk1"/>
              </a:buClr>
              <a:buSzPts val="1400"/>
              <a:buFont typeface="Arial"/>
              <a:buChar char="○"/>
              <a:defRPr b="1" i="0" sz="1200" u="none" cap="none" strike="noStrike">
                <a:solidFill>
                  <a:schemeClr val="dk1"/>
                </a:solidFill>
                <a:latin typeface="Calibri"/>
                <a:ea typeface="Calibri"/>
                <a:cs typeface="Calibri"/>
                <a:sym typeface="Calibri"/>
              </a:defRPr>
            </a:lvl5pPr>
            <a:lvl6pPr indent="-317500" lvl="5" marL="2743200" marR="0" rtl="0" algn="l">
              <a:lnSpc>
                <a:spcPct val="90000"/>
              </a:lnSpc>
              <a:spcBef>
                <a:spcPts val="375"/>
              </a:spcBef>
              <a:spcAft>
                <a:spcPts val="0"/>
              </a:spcAft>
              <a:buClr>
                <a:schemeClr val="dk1"/>
              </a:buClr>
              <a:buSzPts val="1400"/>
              <a:buFont typeface="Arial"/>
              <a:buChar char="■"/>
              <a:defRPr b="1" i="0" sz="1200" u="none" cap="none" strike="noStrike">
                <a:solidFill>
                  <a:schemeClr val="dk1"/>
                </a:solidFill>
                <a:latin typeface="Calibri"/>
                <a:ea typeface="Calibri"/>
                <a:cs typeface="Calibri"/>
                <a:sym typeface="Calibri"/>
              </a:defRPr>
            </a:lvl6pPr>
            <a:lvl7pPr indent="-317500" lvl="6" marL="3200400" marR="0" rtl="0" algn="l">
              <a:lnSpc>
                <a:spcPct val="90000"/>
              </a:lnSpc>
              <a:spcBef>
                <a:spcPts val="375"/>
              </a:spcBef>
              <a:spcAft>
                <a:spcPts val="0"/>
              </a:spcAft>
              <a:buClr>
                <a:schemeClr val="dk1"/>
              </a:buClr>
              <a:buSzPts val="1400"/>
              <a:buFont typeface="Arial"/>
              <a:buChar char="●"/>
              <a:defRPr b="1" i="0" sz="1200" u="none" cap="none" strike="noStrike">
                <a:solidFill>
                  <a:schemeClr val="dk1"/>
                </a:solidFill>
                <a:latin typeface="Calibri"/>
                <a:ea typeface="Calibri"/>
                <a:cs typeface="Calibri"/>
                <a:sym typeface="Calibri"/>
              </a:defRPr>
            </a:lvl7pPr>
            <a:lvl8pPr indent="-317500" lvl="7" marL="3657600" marR="0" rtl="0" algn="l">
              <a:lnSpc>
                <a:spcPct val="90000"/>
              </a:lnSpc>
              <a:spcBef>
                <a:spcPts val="375"/>
              </a:spcBef>
              <a:spcAft>
                <a:spcPts val="0"/>
              </a:spcAft>
              <a:buClr>
                <a:schemeClr val="dk1"/>
              </a:buClr>
              <a:buSzPts val="1400"/>
              <a:buFont typeface="Arial"/>
              <a:buChar char="○"/>
              <a:defRPr b="1" i="0" sz="1200" u="none" cap="none" strike="noStrike">
                <a:solidFill>
                  <a:schemeClr val="dk1"/>
                </a:solidFill>
                <a:latin typeface="Calibri"/>
                <a:ea typeface="Calibri"/>
                <a:cs typeface="Calibri"/>
                <a:sym typeface="Calibri"/>
              </a:defRPr>
            </a:lvl8pPr>
            <a:lvl9pPr indent="-317500" lvl="8" marL="4114800" marR="0" rtl="0" algn="l">
              <a:lnSpc>
                <a:spcPct val="90000"/>
              </a:lnSpc>
              <a:spcBef>
                <a:spcPts val="375"/>
              </a:spcBef>
              <a:spcAft>
                <a:spcPts val="0"/>
              </a:spcAft>
              <a:buClr>
                <a:schemeClr val="dk1"/>
              </a:buClr>
              <a:buSzPts val="1400"/>
              <a:buFont typeface="Arial"/>
              <a:buChar char="■"/>
              <a:defRPr b="1" i="0" sz="1200" u="none" cap="none" strike="noStrike">
                <a:solidFill>
                  <a:schemeClr val="dk1"/>
                </a:solidFill>
                <a:latin typeface="Calibri"/>
                <a:ea typeface="Calibri"/>
                <a:cs typeface="Calibri"/>
                <a:sym typeface="Calibri"/>
              </a:defRPr>
            </a:lvl9pPr>
          </a:lstStyle>
          <a:p/>
        </p:txBody>
      </p:sp>
      <p:sp>
        <p:nvSpPr>
          <p:cNvPr id="29" name="Google Shape;29;p4"/>
          <p:cNvSpPr txBox="1"/>
          <p:nvPr>
            <p:ph idx="2" type="body"/>
          </p:nvPr>
        </p:nvSpPr>
        <p:spPr>
          <a:xfrm>
            <a:off x="629842" y="2505075"/>
            <a:ext cx="3868340" cy="3684588"/>
          </a:xfrm>
          <a:prstGeom prst="rect">
            <a:avLst/>
          </a:prstGeom>
          <a:noFill/>
          <a:ln>
            <a:noFill/>
          </a:ln>
        </p:spPr>
        <p:txBody>
          <a:bodyPr anchorCtr="0" anchor="t" bIns="91425" lIns="91425" spcFirstLastPara="1" rIns="91425" wrap="square" tIns="91425">
            <a:noAutofit/>
          </a:bodyPr>
          <a:lstStyle>
            <a:lvl1pPr indent="-361950" lvl="0" marL="457200" marR="0" rtl="0" algn="l">
              <a:lnSpc>
                <a:spcPct val="90000"/>
              </a:lnSpc>
              <a:spcBef>
                <a:spcPts val="75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30" name="Google Shape;30;p4"/>
          <p:cNvSpPr txBox="1"/>
          <p:nvPr>
            <p:ph idx="3" type="body"/>
          </p:nvPr>
        </p:nvSpPr>
        <p:spPr>
          <a:xfrm>
            <a:off x="4629150" y="1681163"/>
            <a:ext cx="3887391" cy="823912"/>
          </a:xfrm>
          <a:prstGeom prst="rect">
            <a:avLst/>
          </a:prstGeom>
          <a:noFill/>
          <a:ln>
            <a:noFill/>
          </a:ln>
        </p:spPr>
        <p:txBody>
          <a:bodyPr anchorCtr="0" anchor="b" bIns="91425" lIns="91425" spcFirstLastPara="1" rIns="91425" wrap="square" tIns="91425">
            <a:noAutofit/>
          </a:bodyPr>
          <a:lstStyle>
            <a:lvl1pPr indent="-317500" lvl="0" marL="457200" marR="0" rtl="0" algn="l">
              <a:lnSpc>
                <a:spcPct val="90000"/>
              </a:lnSpc>
              <a:spcBef>
                <a:spcPts val="750"/>
              </a:spcBef>
              <a:spcAft>
                <a:spcPts val="0"/>
              </a:spcAft>
              <a:buClr>
                <a:schemeClr val="dk1"/>
              </a:buClr>
              <a:buSzPts val="1400"/>
              <a:buFont typeface="Arial"/>
              <a:buChar char="●"/>
              <a:defRPr b="1" i="0" sz="1800" u="none" cap="none" strike="noStrike">
                <a:solidFill>
                  <a:schemeClr val="dk1"/>
                </a:solidFill>
                <a:latin typeface="Calibri"/>
                <a:ea typeface="Calibri"/>
                <a:cs typeface="Calibri"/>
                <a:sym typeface="Calibri"/>
              </a:defRPr>
            </a:lvl1pPr>
            <a:lvl2pPr indent="-317500" lvl="1" marL="914400" marR="0" rtl="0" algn="l">
              <a:lnSpc>
                <a:spcPct val="90000"/>
              </a:lnSpc>
              <a:spcBef>
                <a:spcPts val="375"/>
              </a:spcBef>
              <a:spcAft>
                <a:spcPts val="0"/>
              </a:spcAft>
              <a:buClr>
                <a:schemeClr val="dk1"/>
              </a:buClr>
              <a:buSzPts val="1400"/>
              <a:buFont typeface="Arial"/>
              <a:buChar char="○"/>
              <a:defRPr b="1" i="0" sz="1500" u="none" cap="none" strike="noStrike">
                <a:solidFill>
                  <a:schemeClr val="dk1"/>
                </a:solidFill>
                <a:latin typeface="Calibri"/>
                <a:ea typeface="Calibri"/>
                <a:cs typeface="Calibri"/>
                <a:sym typeface="Calibri"/>
              </a:defRPr>
            </a:lvl2pPr>
            <a:lvl3pPr indent="-317500" lvl="2" marL="1371600" marR="0" rtl="0" algn="l">
              <a:lnSpc>
                <a:spcPct val="90000"/>
              </a:lnSpc>
              <a:spcBef>
                <a:spcPts val="375"/>
              </a:spcBef>
              <a:spcAft>
                <a:spcPts val="0"/>
              </a:spcAft>
              <a:buClr>
                <a:schemeClr val="dk1"/>
              </a:buClr>
              <a:buSzPts val="1400"/>
              <a:buFont typeface="Arial"/>
              <a:buChar char="■"/>
              <a:defRPr b="1" i="0" sz="1350" u="none" cap="none" strike="noStrike">
                <a:solidFill>
                  <a:schemeClr val="dk1"/>
                </a:solidFill>
                <a:latin typeface="Calibri"/>
                <a:ea typeface="Calibri"/>
                <a:cs typeface="Calibri"/>
                <a:sym typeface="Calibri"/>
              </a:defRPr>
            </a:lvl3pPr>
            <a:lvl4pPr indent="-317500" lvl="3" marL="1828800" marR="0" rtl="0" algn="l">
              <a:lnSpc>
                <a:spcPct val="90000"/>
              </a:lnSpc>
              <a:spcBef>
                <a:spcPts val="375"/>
              </a:spcBef>
              <a:spcAft>
                <a:spcPts val="0"/>
              </a:spcAft>
              <a:buClr>
                <a:schemeClr val="dk1"/>
              </a:buClr>
              <a:buSzPts val="1400"/>
              <a:buFont typeface="Arial"/>
              <a:buChar char="●"/>
              <a:defRPr b="1" i="0" sz="1200" u="none" cap="none" strike="noStrike">
                <a:solidFill>
                  <a:schemeClr val="dk1"/>
                </a:solidFill>
                <a:latin typeface="Calibri"/>
                <a:ea typeface="Calibri"/>
                <a:cs typeface="Calibri"/>
                <a:sym typeface="Calibri"/>
              </a:defRPr>
            </a:lvl4pPr>
            <a:lvl5pPr indent="-317500" lvl="4" marL="2286000" marR="0" rtl="0" algn="l">
              <a:lnSpc>
                <a:spcPct val="90000"/>
              </a:lnSpc>
              <a:spcBef>
                <a:spcPts val="375"/>
              </a:spcBef>
              <a:spcAft>
                <a:spcPts val="0"/>
              </a:spcAft>
              <a:buClr>
                <a:schemeClr val="dk1"/>
              </a:buClr>
              <a:buSzPts val="1400"/>
              <a:buFont typeface="Arial"/>
              <a:buChar char="○"/>
              <a:defRPr b="1" i="0" sz="1200" u="none" cap="none" strike="noStrike">
                <a:solidFill>
                  <a:schemeClr val="dk1"/>
                </a:solidFill>
                <a:latin typeface="Calibri"/>
                <a:ea typeface="Calibri"/>
                <a:cs typeface="Calibri"/>
                <a:sym typeface="Calibri"/>
              </a:defRPr>
            </a:lvl5pPr>
            <a:lvl6pPr indent="-317500" lvl="5" marL="2743200" marR="0" rtl="0" algn="l">
              <a:lnSpc>
                <a:spcPct val="90000"/>
              </a:lnSpc>
              <a:spcBef>
                <a:spcPts val="375"/>
              </a:spcBef>
              <a:spcAft>
                <a:spcPts val="0"/>
              </a:spcAft>
              <a:buClr>
                <a:schemeClr val="dk1"/>
              </a:buClr>
              <a:buSzPts val="1400"/>
              <a:buFont typeface="Arial"/>
              <a:buChar char="■"/>
              <a:defRPr b="1" i="0" sz="1200" u="none" cap="none" strike="noStrike">
                <a:solidFill>
                  <a:schemeClr val="dk1"/>
                </a:solidFill>
                <a:latin typeface="Calibri"/>
                <a:ea typeface="Calibri"/>
                <a:cs typeface="Calibri"/>
                <a:sym typeface="Calibri"/>
              </a:defRPr>
            </a:lvl6pPr>
            <a:lvl7pPr indent="-317500" lvl="6" marL="3200400" marR="0" rtl="0" algn="l">
              <a:lnSpc>
                <a:spcPct val="90000"/>
              </a:lnSpc>
              <a:spcBef>
                <a:spcPts val="375"/>
              </a:spcBef>
              <a:spcAft>
                <a:spcPts val="0"/>
              </a:spcAft>
              <a:buClr>
                <a:schemeClr val="dk1"/>
              </a:buClr>
              <a:buSzPts val="1400"/>
              <a:buFont typeface="Arial"/>
              <a:buChar char="●"/>
              <a:defRPr b="1" i="0" sz="1200" u="none" cap="none" strike="noStrike">
                <a:solidFill>
                  <a:schemeClr val="dk1"/>
                </a:solidFill>
                <a:latin typeface="Calibri"/>
                <a:ea typeface="Calibri"/>
                <a:cs typeface="Calibri"/>
                <a:sym typeface="Calibri"/>
              </a:defRPr>
            </a:lvl7pPr>
            <a:lvl8pPr indent="-317500" lvl="7" marL="3657600" marR="0" rtl="0" algn="l">
              <a:lnSpc>
                <a:spcPct val="90000"/>
              </a:lnSpc>
              <a:spcBef>
                <a:spcPts val="375"/>
              </a:spcBef>
              <a:spcAft>
                <a:spcPts val="0"/>
              </a:spcAft>
              <a:buClr>
                <a:schemeClr val="dk1"/>
              </a:buClr>
              <a:buSzPts val="1400"/>
              <a:buFont typeface="Arial"/>
              <a:buChar char="○"/>
              <a:defRPr b="1" i="0" sz="1200" u="none" cap="none" strike="noStrike">
                <a:solidFill>
                  <a:schemeClr val="dk1"/>
                </a:solidFill>
                <a:latin typeface="Calibri"/>
                <a:ea typeface="Calibri"/>
                <a:cs typeface="Calibri"/>
                <a:sym typeface="Calibri"/>
              </a:defRPr>
            </a:lvl8pPr>
            <a:lvl9pPr indent="-317500" lvl="8" marL="4114800" marR="0" rtl="0" algn="l">
              <a:lnSpc>
                <a:spcPct val="90000"/>
              </a:lnSpc>
              <a:spcBef>
                <a:spcPts val="375"/>
              </a:spcBef>
              <a:spcAft>
                <a:spcPts val="0"/>
              </a:spcAft>
              <a:buClr>
                <a:schemeClr val="dk1"/>
              </a:buClr>
              <a:buSzPts val="1400"/>
              <a:buFont typeface="Arial"/>
              <a:buChar char="■"/>
              <a:defRPr b="1" i="0" sz="1200" u="none" cap="none" strike="noStrike">
                <a:solidFill>
                  <a:schemeClr val="dk1"/>
                </a:solidFill>
                <a:latin typeface="Calibri"/>
                <a:ea typeface="Calibri"/>
                <a:cs typeface="Calibri"/>
                <a:sym typeface="Calibri"/>
              </a:defRPr>
            </a:lvl9pPr>
          </a:lstStyle>
          <a:p/>
        </p:txBody>
      </p:sp>
      <p:sp>
        <p:nvSpPr>
          <p:cNvPr id="31" name="Google Shape;31;p4"/>
          <p:cNvSpPr txBox="1"/>
          <p:nvPr>
            <p:ph idx="4" type="body"/>
          </p:nvPr>
        </p:nvSpPr>
        <p:spPr>
          <a:xfrm>
            <a:off x="4629150" y="2505075"/>
            <a:ext cx="3887391" cy="3684588"/>
          </a:xfrm>
          <a:prstGeom prst="rect">
            <a:avLst/>
          </a:prstGeom>
          <a:noFill/>
          <a:ln>
            <a:noFill/>
          </a:ln>
        </p:spPr>
        <p:txBody>
          <a:bodyPr anchorCtr="0" anchor="t" bIns="91425" lIns="91425" spcFirstLastPara="1" rIns="91425" wrap="square" tIns="91425">
            <a:noAutofit/>
          </a:bodyPr>
          <a:lstStyle>
            <a:lvl1pPr indent="-361950" lvl="0" marL="457200" marR="0" rtl="0" algn="l">
              <a:lnSpc>
                <a:spcPct val="90000"/>
              </a:lnSpc>
              <a:spcBef>
                <a:spcPts val="75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32" name="Google Shape;32;p4"/>
          <p:cNvSpPr txBox="1"/>
          <p:nvPr>
            <p:ph idx="10" type="dt"/>
          </p:nvPr>
        </p:nvSpPr>
        <p:spPr>
          <a:xfrm>
            <a:off x="628650" y="6356350"/>
            <a:ext cx="2057400" cy="365125"/>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rgbClr val="888888"/>
              </a:buClr>
              <a:buSzPts val="1400"/>
              <a:buFont typeface="Arial"/>
              <a:buNone/>
              <a:defRPr sz="900">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 name="Google Shape;33;p4"/>
          <p:cNvSpPr txBox="1"/>
          <p:nvPr>
            <p:ph idx="11" type="ftr"/>
          </p:nvPr>
        </p:nvSpPr>
        <p:spPr>
          <a:xfrm>
            <a:off x="3028950" y="6356350"/>
            <a:ext cx="3086100" cy="365125"/>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rgbClr val="888888"/>
              </a:buClr>
              <a:buSzPts val="1400"/>
              <a:buFont typeface="Arial"/>
              <a:buNone/>
              <a:defRPr sz="900">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4" name="Google Shape;34;p4"/>
          <p:cNvSpPr txBox="1"/>
          <p:nvPr>
            <p:ph idx="12" type="sldNum"/>
          </p:nvPr>
        </p:nvSpPr>
        <p:spPr>
          <a:xfrm>
            <a:off x="6457950" y="6356350"/>
            <a:ext cx="20574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A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ido con título" type="objTx">
  <p:cSld name="OBJECT_WITH_CAPTION_TEXT">
    <p:spTree>
      <p:nvGrpSpPr>
        <p:cNvPr id="35" name="Shape 35"/>
        <p:cNvGrpSpPr/>
        <p:nvPr/>
      </p:nvGrpSpPr>
      <p:grpSpPr>
        <a:xfrm>
          <a:off x="0" y="0"/>
          <a:ext cx="0" cy="0"/>
          <a:chOff x="0" y="0"/>
          <a:chExt cx="0" cy="0"/>
        </a:xfrm>
      </p:grpSpPr>
      <p:sp>
        <p:nvSpPr>
          <p:cNvPr id="36" name="Google Shape;36;p5"/>
          <p:cNvSpPr/>
          <p:nvPr/>
        </p:nvSpPr>
        <p:spPr>
          <a:xfrm>
            <a:off x="0" y="6286500"/>
            <a:ext cx="9144000" cy="571500"/>
          </a:xfrm>
          <a:prstGeom prst="rect">
            <a:avLst/>
          </a:prstGeom>
          <a:solidFill>
            <a:srgbClr val="FFFFFF"/>
          </a:solidFill>
          <a:ln>
            <a:noFill/>
          </a:ln>
        </p:spPr>
      </p:sp>
      <p:sp>
        <p:nvSpPr>
          <p:cNvPr id="37" name="Google Shape;37;p5"/>
          <p:cNvSpPr txBox="1"/>
          <p:nvPr/>
        </p:nvSpPr>
        <p:spPr>
          <a:xfrm>
            <a:off x="22225" y="6308725"/>
            <a:ext cx="6761163" cy="571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FFFFFF"/>
              </a:buClr>
              <a:buSzPts val="1800"/>
              <a:buFont typeface="Trebuchet MS"/>
              <a:buNone/>
            </a:pPr>
            <a:r>
              <a:rPr b="1" i="0" lang="es-AR" sz="1800" u="none" cap="none" strike="noStrike">
                <a:solidFill>
                  <a:srgbClr val="FFFFFF"/>
                </a:solidFill>
                <a:latin typeface="Trebuchet MS"/>
                <a:ea typeface="Trebuchet MS"/>
                <a:cs typeface="Trebuchet MS"/>
                <a:sym typeface="Trebuchet MS"/>
              </a:rPr>
              <a:t>Nombre del curso</a:t>
            </a:r>
            <a:endParaRPr b="0" i="0" sz="1400" u="none" cap="none" strike="noStrike">
              <a:solidFill>
                <a:srgbClr val="000000"/>
              </a:solidFill>
              <a:latin typeface="Arial"/>
              <a:ea typeface="Arial"/>
              <a:cs typeface="Arial"/>
              <a:sym typeface="Arial"/>
            </a:endParaRPr>
          </a:p>
        </p:txBody>
      </p:sp>
      <p:sp>
        <p:nvSpPr>
          <p:cNvPr id="38" name="Google Shape;38;p5"/>
          <p:cNvSpPr txBox="1"/>
          <p:nvPr>
            <p:ph type="title"/>
          </p:nvPr>
        </p:nvSpPr>
        <p:spPr>
          <a:xfrm>
            <a:off x="629841" y="457200"/>
            <a:ext cx="2949178" cy="1600200"/>
          </a:xfrm>
          <a:prstGeom prst="rect">
            <a:avLst/>
          </a:prstGeom>
          <a:noFill/>
          <a:ln>
            <a:noFill/>
          </a:ln>
        </p:spPr>
        <p:txBody>
          <a:bodyPr anchorCtr="0" anchor="b" bIns="91425" lIns="91425" spcFirstLastPara="1" rIns="91425" wrap="square" tIns="91425">
            <a:noAutofit/>
          </a:bodyPr>
          <a:lstStyle>
            <a:lvl1pPr lvl="0" marR="0" rtl="0" algn="l">
              <a:lnSpc>
                <a:spcPct val="90000"/>
              </a:lnSpc>
              <a:spcBef>
                <a:spcPts val="0"/>
              </a:spcBef>
              <a:spcAft>
                <a:spcPts val="0"/>
              </a:spcAft>
              <a:buClr>
                <a:schemeClr val="dk1"/>
              </a:buClr>
              <a:buSzPts val="1400"/>
              <a:buFont typeface="Calibri"/>
              <a:buNone/>
              <a:defRPr b="0" i="0" sz="2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39" name="Google Shape;39;p5"/>
          <p:cNvSpPr txBox="1"/>
          <p:nvPr>
            <p:ph idx="1" type="body"/>
          </p:nvPr>
        </p:nvSpPr>
        <p:spPr>
          <a:xfrm>
            <a:off x="3887391" y="987426"/>
            <a:ext cx="4629150" cy="4873625"/>
          </a:xfrm>
          <a:prstGeom prst="rect">
            <a:avLst/>
          </a:prstGeom>
          <a:noFill/>
          <a:ln>
            <a:noFill/>
          </a:ln>
        </p:spPr>
        <p:txBody>
          <a:bodyPr anchorCtr="0" anchor="t" bIns="91425" lIns="91425" spcFirstLastPara="1" rIns="91425" wrap="square" tIns="91425">
            <a:noAutofit/>
          </a:bodyPr>
          <a:lstStyle>
            <a:lvl1pPr indent="-381000" lvl="0" marL="457200" marR="0" rtl="0" algn="l">
              <a:lnSpc>
                <a:spcPct val="90000"/>
              </a:lnSpc>
              <a:spcBef>
                <a:spcPts val="75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1pPr>
            <a:lvl2pPr indent="-361950" lvl="1" marL="914400" marR="0" rtl="0" algn="l">
              <a:lnSpc>
                <a:spcPct val="90000"/>
              </a:lnSpc>
              <a:spcBef>
                <a:spcPts val="375"/>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2pPr>
            <a:lvl3pPr indent="-342900" lvl="2" marL="13716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3pPr>
            <a:lvl4pPr indent="-323850" lvl="3" marL="18288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4pPr>
            <a:lvl5pPr indent="-323850" lvl="4" marL="22860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5pPr>
            <a:lvl6pPr indent="-323850" lvl="5" marL="27432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40" name="Google Shape;40;p5"/>
          <p:cNvSpPr txBox="1"/>
          <p:nvPr>
            <p:ph idx="2" type="body"/>
          </p:nvPr>
        </p:nvSpPr>
        <p:spPr>
          <a:xfrm>
            <a:off x="629841" y="2057400"/>
            <a:ext cx="2949178" cy="3811588"/>
          </a:xfrm>
          <a:prstGeom prst="rect">
            <a:avLst/>
          </a:prstGeom>
          <a:noFill/>
          <a:ln>
            <a:noFill/>
          </a:ln>
        </p:spPr>
        <p:txBody>
          <a:bodyPr anchorCtr="0" anchor="t" bIns="91425" lIns="91425" spcFirstLastPara="1" rIns="91425" wrap="square" tIns="91425">
            <a:noAutofit/>
          </a:bodyPr>
          <a:lstStyle>
            <a:lvl1pPr indent="-317500" lvl="0" marL="457200" marR="0" rtl="0" algn="l">
              <a:lnSpc>
                <a:spcPct val="90000"/>
              </a:lnSpc>
              <a:spcBef>
                <a:spcPts val="750"/>
              </a:spcBef>
              <a:spcAft>
                <a:spcPts val="0"/>
              </a:spcAft>
              <a:buClr>
                <a:schemeClr val="dk1"/>
              </a:buClr>
              <a:buSzPts val="1400"/>
              <a:buFont typeface="Arial"/>
              <a:buChar char="●"/>
              <a:defRPr b="0" i="0" sz="1200" u="none" cap="none" strike="noStrike">
                <a:solidFill>
                  <a:schemeClr val="dk1"/>
                </a:solidFill>
                <a:latin typeface="Calibri"/>
                <a:ea typeface="Calibri"/>
                <a:cs typeface="Calibri"/>
                <a:sym typeface="Calibri"/>
              </a:defRPr>
            </a:lvl1pPr>
            <a:lvl2pPr indent="-317500" lvl="1" marL="914400" marR="0" rtl="0" algn="l">
              <a:lnSpc>
                <a:spcPct val="90000"/>
              </a:lnSpc>
              <a:spcBef>
                <a:spcPts val="375"/>
              </a:spcBef>
              <a:spcAft>
                <a:spcPts val="0"/>
              </a:spcAft>
              <a:buClr>
                <a:schemeClr val="dk1"/>
              </a:buClr>
              <a:buSzPts val="1400"/>
              <a:buFont typeface="Arial"/>
              <a:buChar char="○"/>
              <a:defRPr b="0" i="0" sz="1050" u="none" cap="none" strike="noStrike">
                <a:solidFill>
                  <a:schemeClr val="dk1"/>
                </a:solidFill>
                <a:latin typeface="Calibri"/>
                <a:ea typeface="Calibri"/>
                <a:cs typeface="Calibri"/>
                <a:sym typeface="Calibri"/>
              </a:defRPr>
            </a:lvl2pPr>
            <a:lvl3pPr indent="-317500" lvl="2" marL="1371600" marR="0" rtl="0" algn="l">
              <a:lnSpc>
                <a:spcPct val="90000"/>
              </a:lnSpc>
              <a:spcBef>
                <a:spcPts val="375"/>
              </a:spcBef>
              <a:spcAft>
                <a:spcPts val="0"/>
              </a:spcAft>
              <a:buClr>
                <a:schemeClr val="dk1"/>
              </a:buClr>
              <a:buSzPts val="1400"/>
              <a:buFont typeface="Arial"/>
              <a:buChar char="■"/>
              <a:defRPr b="0" i="0" sz="900" u="none" cap="none" strike="noStrike">
                <a:solidFill>
                  <a:schemeClr val="dk1"/>
                </a:solidFill>
                <a:latin typeface="Calibri"/>
                <a:ea typeface="Calibri"/>
                <a:cs typeface="Calibri"/>
                <a:sym typeface="Calibri"/>
              </a:defRPr>
            </a:lvl3pPr>
            <a:lvl4pPr indent="-317500" lvl="3" marL="1828800" marR="0" rtl="0" algn="l">
              <a:lnSpc>
                <a:spcPct val="90000"/>
              </a:lnSpc>
              <a:spcBef>
                <a:spcPts val="375"/>
              </a:spcBef>
              <a:spcAft>
                <a:spcPts val="0"/>
              </a:spcAft>
              <a:buClr>
                <a:schemeClr val="dk1"/>
              </a:buClr>
              <a:buSzPts val="1400"/>
              <a:buFont typeface="Arial"/>
              <a:buChar char="●"/>
              <a:defRPr b="0" i="0" sz="750" u="none" cap="none" strike="noStrike">
                <a:solidFill>
                  <a:schemeClr val="dk1"/>
                </a:solidFill>
                <a:latin typeface="Calibri"/>
                <a:ea typeface="Calibri"/>
                <a:cs typeface="Calibri"/>
                <a:sym typeface="Calibri"/>
              </a:defRPr>
            </a:lvl4pPr>
            <a:lvl5pPr indent="-317500" lvl="4" marL="2286000" marR="0" rtl="0" algn="l">
              <a:lnSpc>
                <a:spcPct val="90000"/>
              </a:lnSpc>
              <a:spcBef>
                <a:spcPts val="375"/>
              </a:spcBef>
              <a:spcAft>
                <a:spcPts val="0"/>
              </a:spcAft>
              <a:buClr>
                <a:schemeClr val="dk1"/>
              </a:buClr>
              <a:buSzPts val="1400"/>
              <a:buFont typeface="Arial"/>
              <a:buChar char="○"/>
              <a:defRPr b="0" i="0" sz="750" u="none" cap="none" strike="noStrike">
                <a:solidFill>
                  <a:schemeClr val="dk1"/>
                </a:solidFill>
                <a:latin typeface="Calibri"/>
                <a:ea typeface="Calibri"/>
                <a:cs typeface="Calibri"/>
                <a:sym typeface="Calibri"/>
              </a:defRPr>
            </a:lvl5pPr>
            <a:lvl6pPr indent="-317500" lvl="5" marL="2743200" marR="0" rtl="0" algn="l">
              <a:lnSpc>
                <a:spcPct val="90000"/>
              </a:lnSpc>
              <a:spcBef>
                <a:spcPts val="375"/>
              </a:spcBef>
              <a:spcAft>
                <a:spcPts val="0"/>
              </a:spcAft>
              <a:buClr>
                <a:schemeClr val="dk1"/>
              </a:buClr>
              <a:buSzPts val="1400"/>
              <a:buFont typeface="Arial"/>
              <a:buChar char="■"/>
              <a:defRPr b="0" i="0" sz="750" u="none" cap="none" strike="noStrike">
                <a:solidFill>
                  <a:schemeClr val="dk1"/>
                </a:solidFill>
                <a:latin typeface="Calibri"/>
                <a:ea typeface="Calibri"/>
                <a:cs typeface="Calibri"/>
                <a:sym typeface="Calibri"/>
              </a:defRPr>
            </a:lvl6pPr>
            <a:lvl7pPr indent="-317500" lvl="6" marL="3200400" marR="0" rtl="0" algn="l">
              <a:lnSpc>
                <a:spcPct val="90000"/>
              </a:lnSpc>
              <a:spcBef>
                <a:spcPts val="375"/>
              </a:spcBef>
              <a:spcAft>
                <a:spcPts val="0"/>
              </a:spcAft>
              <a:buClr>
                <a:schemeClr val="dk1"/>
              </a:buClr>
              <a:buSzPts val="1400"/>
              <a:buFont typeface="Arial"/>
              <a:buChar char="●"/>
              <a:defRPr b="0" i="0" sz="750" u="none" cap="none" strike="noStrike">
                <a:solidFill>
                  <a:schemeClr val="dk1"/>
                </a:solidFill>
                <a:latin typeface="Calibri"/>
                <a:ea typeface="Calibri"/>
                <a:cs typeface="Calibri"/>
                <a:sym typeface="Calibri"/>
              </a:defRPr>
            </a:lvl7pPr>
            <a:lvl8pPr indent="-317500" lvl="7" marL="3657600" marR="0" rtl="0" algn="l">
              <a:lnSpc>
                <a:spcPct val="90000"/>
              </a:lnSpc>
              <a:spcBef>
                <a:spcPts val="375"/>
              </a:spcBef>
              <a:spcAft>
                <a:spcPts val="0"/>
              </a:spcAft>
              <a:buClr>
                <a:schemeClr val="dk1"/>
              </a:buClr>
              <a:buSzPts val="1400"/>
              <a:buFont typeface="Arial"/>
              <a:buChar char="○"/>
              <a:defRPr b="0" i="0" sz="750" u="none" cap="none" strike="noStrike">
                <a:solidFill>
                  <a:schemeClr val="dk1"/>
                </a:solidFill>
                <a:latin typeface="Calibri"/>
                <a:ea typeface="Calibri"/>
                <a:cs typeface="Calibri"/>
                <a:sym typeface="Calibri"/>
              </a:defRPr>
            </a:lvl8pPr>
            <a:lvl9pPr indent="-317500" lvl="8" marL="4114800" marR="0" rtl="0" algn="l">
              <a:lnSpc>
                <a:spcPct val="90000"/>
              </a:lnSpc>
              <a:spcBef>
                <a:spcPts val="375"/>
              </a:spcBef>
              <a:spcAft>
                <a:spcPts val="0"/>
              </a:spcAft>
              <a:buClr>
                <a:schemeClr val="dk1"/>
              </a:buClr>
              <a:buSzPts val="1400"/>
              <a:buFont typeface="Arial"/>
              <a:buChar char="■"/>
              <a:defRPr b="0" i="0" sz="750" u="none" cap="none" strike="noStrike">
                <a:solidFill>
                  <a:schemeClr val="dk1"/>
                </a:solidFill>
                <a:latin typeface="Calibri"/>
                <a:ea typeface="Calibri"/>
                <a:cs typeface="Calibri"/>
                <a:sym typeface="Calibri"/>
              </a:defRPr>
            </a:lvl9pPr>
          </a:lstStyle>
          <a:p/>
        </p:txBody>
      </p:sp>
      <p:sp>
        <p:nvSpPr>
          <p:cNvPr id="41" name="Google Shape;41;p5"/>
          <p:cNvSpPr txBox="1"/>
          <p:nvPr>
            <p:ph idx="10" type="dt"/>
          </p:nvPr>
        </p:nvSpPr>
        <p:spPr>
          <a:xfrm>
            <a:off x="628650" y="6356350"/>
            <a:ext cx="2057400" cy="365125"/>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rgbClr val="888888"/>
              </a:buClr>
              <a:buSzPts val="1400"/>
              <a:buFont typeface="Arial"/>
              <a:buNone/>
              <a:defRPr sz="900">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5"/>
          <p:cNvSpPr txBox="1"/>
          <p:nvPr>
            <p:ph idx="11" type="ftr"/>
          </p:nvPr>
        </p:nvSpPr>
        <p:spPr>
          <a:xfrm>
            <a:off x="3028950" y="6356350"/>
            <a:ext cx="3086100" cy="365125"/>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rgbClr val="888888"/>
              </a:buClr>
              <a:buSzPts val="1400"/>
              <a:buFont typeface="Arial"/>
              <a:buNone/>
              <a:defRPr sz="900">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3" name="Google Shape;43;p5"/>
          <p:cNvSpPr txBox="1"/>
          <p:nvPr>
            <p:ph idx="12" type="sldNum"/>
          </p:nvPr>
        </p:nvSpPr>
        <p:spPr>
          <a:xfrm>
            <a:off x="6457950" y="6356350"/>
            <a:ext cx="20574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A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magen con título" type="picTx">
  <p:cSld name="PICTURE_WITH_CAPTION_TEXT">
    <p:spTree>
      <p:nvGrpSpPr>
        <p:cNvPr id="44" name="Shape 44"/>
        <p:cNvGrpSpPr/>
        <p:nvPr/>
      </p:nvGrpSpPr>
      <p:grpSpPr>
        <a:xfrm>
          <a:off x="0" y="0"/>
          <a:ext cx="0" cy="0"/>
          <a:chOff x="0" y="0"/>
          <a:chExt cx="0" cy="0"/>
        </a:xfrm>
      </p:grpSpPr>
      <p:sp>
        <p:nvSpPr>
          <p:cNvPr id="45" name="Google Shape;45;p6"/>
          <p:cNvSpPr/>
          <p:nvPr/>
        </p:nvSpPr>
        <p:spPr>
          <a:xfrm>
            <a:off x="0" y="6286500"/>
            <a:ext cx="9144000" cy="571500"/>
          </a:xfrm>
          <a:prstGeom prst="rect">
            <a:avLst/>
          </a:prstGeom>
          <a:solidFill>
            <a:srgbClr val="FFFFFF"/>
          </a:solidFill>
          <a:ln>
            <a:noFill/>
          </a:ln>
        </p:spPr>
      </p:sp>
      <p:sp>
        <p:nvSpPr>
          <p:cNvPr id="46" name="Google Shape;46;p6"/>
          <p:cNvSpPr txBox="1"/>
          <p:nvPr/>
        </p:nvSpPr>
        <p:spPr>
          <a:xfrm>
            <a:off x="22225" y="6308725"/>
            <a:ext cx="6761163" cy="571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FFFFFF"/>
              </a:buClr>
              <a:buSzPts val="1800"/>
              <a:buFont typeface="Trebuchet MS"/>
              <a:buNone/>
            </a:pPr>
            <a:r>
              <a:rPr b="1" i="0" lang="es-AR" sz="1800" u="none" cap="none" strike="noStrike">
                <a:solidFill>
                  <a:srgbClr val="FFFFFF"/>
                </a:solidFill>
                <a:latin typeface="Trebuchet MS"/>
                <a:ea typeface="Trebuchet MS"/>
                <a:cs typeface="Trebuchet MS"/>
                <a:sym typeface="Trebuchet MS"/>
              </a:rPr>
              <a:t>Nombre del curso</a:t>
            </a:r>
            <a:endParaRPr b="0" i="0" sz="1400" u="none" cap="none" strike="noStrike">
              <a:solidFill>
                <a:srgbClr val="000000"/>
              </a:solidFill>
              <a:latin typeface="Arial"/>
              <a:ea typeface="Arial"/>
              <a:cs typeface="Arial"/>
              <a:sym typeface="Arial"/>
            </a:endParaRPr>
          </a:p>
        </p:txBody>
      </p:sp>
      <p:sp>
        <p:nvSpPr>
          <p:cNvPr id="47" name="Google Shape;47;p6"/>
          <p:cNvSpPr txBox="1"/>
          <p:nvPr>
            <p:ph type="title"/>
          </p:nvPr>
        </p:nvSpPr>
        <p:spPr>
          <a:xfrm>
            <a:off x="629841" y="457200"/>
            <a:ext cx="2949178" cy="1600200"/>
          </a:xfrm>
          <a:prstGeom prst="rect">
            <a:avLst/>
          </a:prstGeom>
          <a:noFill/>
          <a:ln>
            <a:noFill/>
          </a:ln>
        </p:spPr>
        <p:txBody>
          <a:bodyPr anchorCtr="0" anchor="b" bIns="91425" lIns="91425" spcFirstLastPara="1" rIns="91425" wrap="square" tIns="91425">
            <a:noAutofit/>
          </a:bodyPr>
          <a:lstStyle>
            <a:lvl1pPr lvl="0" marR="0" rtl="0" algn="l">
              <a:lnSpc>
                <a:spcPct val="90000"/>
              </a:lnSpc>
              <a:spcBef>
                <a:spcPts val="0"/>
              </a:spcBef>
              <a:spcAft>
                <a:spcPts val="0"/>
              </a:spcAft>
              <a:buClr>
                <a:schemeClr val="dk1"/>
              </a:buClr>
              <a:buSzPts val="1400"/>
              <a:buFont typeface="Calibri"/>
              <a:buNone/>
              <a:defRPr b="0" i="0" sz="2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48" name="Google Shape;48;p6"/>
          <p:cNvSpPr/>
          <p:nvPr>
            <p:ph idx="2" type="pic"/>
          </p:nvPr>
        </p:nvSpPr>
        <p:spPr>
          <a:xfrm>
            <a:off x="3887391" y="987426"/>
            <a:ext cx="4629150" cy="4873625"/>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750"/>
              </a:spcBef>
              <a:spcAft>
                <a:spcPts val="0"/>
              </a:spcAft>
              <a:buClr>
                <a:schemeClr val="dk1"/>
              </a:buClr>
              <a:buSzPts val="1400"/>
              <a:buFont typeface="Arial"/>
              <a:buNone/>
              <a:defRPr b="0" i="0" sz="2400" u="none" cap="none" strike="noStrike">
                <a:solidFill>
                  <a:schemeClr val="dk1"/>
                </a:solidFill>
                <a:latin typeface="Calibri"/>
                <a:ea typeface="Calibri"/>
                <a:cs typeface="Calibri"/>
                <a:sym typeface="Calibri"/>
              </a:defRPr>
            </a:lvl1pPr>
            <a:lvl2pPr lvl="1" marR="0" rtl="0" algn="l">
              <a:lnSpc>
                <a:spcPct val="90000"/>
              </a:lnSpc>
              <a:spcBef>
                <a:spcPts val="375"/>
              </a:spcBef>
              <a:spcAft>
                <a:spcPts val="0"/>
              </a:spcAft>
              <a:buClr>
                <a:schemeClr val="dk1"/>
              </a:buClr>
              <a:buSzPts val="1400"/>
              <a:buFont typeface="Arial"/>
              <a:buNone/>
              <a:defRPr b="0" i="0" sz="2100" u="none" cap="none" strike="noStrike">
                <a:solidFill>
                  <a:schemeClr val="dk1"/>
                </a:solidFill>
                <a:latin typeface="Calibri"/>
                <a:ea typeface="Calibri"/>
                <a:cs typeface="Calibri"/>
                <a:sym typeface="Calibri"/>
              </a:defRPr>
            </a:lvl2pPr>
            <a:lvl3pPr lvl="2" marR="0" rtl="0" algn="l">
              <a:lnSpc>
                <a:spcPct val="90000"/>
              </a:lnSpc>
              <a:spcBef>
                <a:spcPts val="375"/>
              </a:spcBef>
              <a:spcAft>
                <a:spcPts val="0"/>
              </a:spcAft>
              <a:buClr>
                <a:schemeClr val="dk1"/>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90000"/>
              </a:lnSpc>
              <a:spcBef>
                <a:spcPts val="375"/>
              </a:spcBef>
              <a:spcAft>
                <a:spcPts val="0"/>
              </a:spcAft>
              <a:buClr>
                <a:schemeClr val="dk1"/>
              </a:buClr>
              <a:buSzPts val="1400"/>
              <a:buFont typeface="Arial"/>
              <a:buNone/>
              <a:defRPr b="0" i="0" sz="1500" u="none" cap="none" strike="noStrike">
                <a:solidFill>
                  <a:schemeClr val="dk1"/>
                </a:solidFill>
                <a:latin typeface="Calibri"/>
                <a:ea typeface="Calibri"/>
                <a:cs typeface="Calibri"/>
                <a:sym typeface="Calibri"/>
              </a:defRPr>
            </a:lvl4pPr>
            <a:lvl5pPr lvl="4" marR="0" rtl="0" algn="l">
              <a:lnSpc>
                <a:spcPct val="90000"/>
              </a:lnSpc>
              <a:spcBef>
                <a:spcPts val="375"/>
              </a:spcBef>
              <a:spcAft>
                <a:spcPts val="0"/>
              </a:spcAft>
              <a:buClr>
                <a:schemeClr val="dk1"/>
              </a:buClr>
              <a:buSzPts val="1400"/>
              <a:buFont typeface="Arial"/>
              <a:buNone/>
              <a:defRPr b="0" i="0" sz="1500" u="none" cap="none" strike="noStrike">
                <a:solidFill>
                  <a:schemeClr val="dk1"/>
                </a:solidFill>
                <a:latin typeface="Calibri"/>
                <a:ea typeface="Calibri"/>
                <a:cs typeface="Calibri"/>
                <a:sym typeface="Calibri"/>
              </a:defRPr>
            </a:lvl5pPr>
            <a:lvl6pPr lvl="5" marR="0" rtl="0" algn="l">
              <a:lnSpc>
                <a:spcPct val="90000"/>
              </a:lnSpc>
              <a:spcBef>
                <a:spcPts val="375"/>
              </a:spcBef>
              <a:spcAft>
                <a:spcPts val="0"/>
              </a:spcAft>
              <a:buClr>
                <a:schemeClr val="dk1"/>
              </a:buClr>
              <a:buSzPts val="1400"/>
              <a:buFont typeface="Arial"/>
              <a:buNone/>
              <a:defRPr b="0" i="0" sz="150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400"/>
              <a:buFont typeface="Arial"/>
              <a:buNone/>
              <a:defRPr b="0" i="0" sz="150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400"/>
              <a:buFont typeface="Arial"/>
              <a:buNone/>
              <a:defRPr b="0" i="0" sz="150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400"/>
              <a:buFont typeface="Arial"/>
              <a:buNone/>
              <a:defRPr b="0" i="0" sz="1500" u="none" cap="none" strike="noStrike">
                <a:solidFill>
                  <a:schemeClr val="dk1"/>
                </a:solidFill>
                <a:latin typeface="Calibri"/>
                <a:ea typeface="Calibri"/>
                <a:cs typeface="Calibri"/>
                <a:sym typeface="Calibri"/>
              </a:defRPr>
            </a:lvl9pPr>
          </a:lstStyle>
          <a:p/>
        </p:txBody>
      </p:sp>
      <p:sp>
        <p:nvSpPr>
          <p:cNvPr id="49" name="Google Shape;49;p6"/>
          <p:cNvSpPr txBox="1"/>
          <p:nvPr>
            <p:ph idx="1" type="body"/>
          </p:nvPr>
        </p:nvSpPr>
        <p:spPr>
          <a:xfrm>
            <a:off x="629841" y="2057400"/>
            <a:ext cx="2949178" cy="3811588"/>
          </a:xfrm>
          <a:prstGeom prst="rect">
            <a:avLst/>
          </a:prstGeom>
          <a:noFill/>
          <a:ln>
            <a:noFill/>
          </a:ln>
        </p:spPr>
        <p:txBody>
          <a:bodyPr anchorCtr="0" anchor="t" bIns="91425" lIns="91425" spcFirstLastPara="1" rIns="91425" wrap="square" tIns="91425">
            <a:noAutofit/>
          </a:bodyPr>
          <a:lstStyle>
            <a:lvl1pPr indent="-317500" lvl="0" marL="457200" marR="0" rtl="0" algn="l">
              <a:lnSpc>
                <a:spcPct val="90000"/>
              </a:lnSpc>
              <a:spcBef>
                <a:spcPts val="750"/>
              </a:spcBef>
              <a:spcAft>
                <a:spcPts val="0"/>
              </a:spcAft>
              <a:buClr>
                <a:schemeClr val="dk1"/>
              </a:buClr>
              <a:buSzPts val="1400"/>
              <a:buFont typeface="Arial"/>
              <a:buChar char="●"/>
              <a:defRPr b="0" i="0" sz="1200" u="none" cap="none" strike="noStrike">
                <a:solidFill>
                  <a:schemeClr val="dk1"/>
                </a:solidFill>
                <a:latin typeface="Calibri"/>
                <a:ea typeface="Calibri"/>
                <a:cs typeface="Calibri"/>
                <a:sym typeface="Calibri"/>
              </a:defRPr>
            </a:lvl1pPr>
            <a:lvl2pPr indent="-317500" lvl="1" marL="914400" marR="0" rtl="0" algn="l">
              <a:lnSpc>
                <a:spcPct val="90000"/>
              </a:lnSpc>
              <a:spcBef>
                <a:spcPts val="375"/>
              </a:spcBef>
              <a:spcAft>
                <a:spcPts val="0"/>
              </a:spcAft>
              <a:buClr>
                <a:schemeClr val="dk1"/>
              </a:buClr>
              <a:buSzPts val="1400"/>
              <a:buFont typeface="Arial"/>
              <a:buChar char="○"/>
              <a:defRPr b="0" i="0" sz="1050" u="none" cap="none" strike="noStrike">
                <a:solidFill>
                  <a:schemeClr val="dk1"/>
                </a:solidFill>
                <a:latin typeface="Calibri"/>
                <a:ea typeface="Calibri"/>
                <a:cs typeface="Calibri"/>
                <a:sym typeface="Calibri"/>
              </a:defRPr>
            </a:lvl2pPr>
            <a:lvl3pPr indent="-317500" lvl="2" marL="1371600" marR="0" rtl="0" algn="l">
              <a:lnSpc>
                <a:spcPct val="90000"/>
              </a:lnSpc>
              <a:spcBef>
                <a:spcPts val="375"/>
              </a:spcBef>
              <a:spcAft>
                <a:spcPts val="0"/>
              </a:spcAft>
              <a:buClr>
                <a:schemeClr val="dk1"/>
              </a:buClr>
              <a:buSzPts val="1400"/>
              <a:buFont typeface="Arial"/>
              <a:buChar char="■"/>
              <a:defRPr b="0" i="0" sz="900" u="none" cap="none" strike="noStrike">
                <a:solidFill>
                  <a:schemeClr val="dk1"/>
                </a:solidFill>
                <a:latin typeface="Calibri"/>
                <a:ea typeface="Calibri"/>
                <a:cs typeface="Calibri"/>
                <a:sym typeface="Calibri"/>
              </a:defRPr>
            </a:lvl3pPr>
            <a:lvl4pPr indent="-317500" lvl="3" marL="1828800" marR="0" rtl="0" algn="l">
              <a:lnSpc>
                <a:spcPct val="90000"/>
              </a:lnSpc>
              <a:spcBef>
                <a:spcPts val="375"/>
              </a:spcBef>
              <a:spcAft>
                <a:spcPts val="0"/>
              </a:spcAft>
              <a:buClr>
                <a:schemeClr val="dk1"/>
              </a:buClr>
              <a:buSzPts val="1400"/>
              <a:buFont typeface="Arial"/>
              <a:buChar char="●"/>
              <a:defRPr b="0" i="0" sz="750" u="none" cap="none" strike="noStrike">
                <a:solidFill>
                  <a:schemeClr val="dk1"/>
                </a:solidFill>
                <a:latin typeface="Calibri"/>
                <a:ea typeface="Calibri"/>
                <a:cs typeface="Calibri"/>
                <a:sym typeface="Calibri"/>
              </a:defRPr>
            </a:lvl4pPr>
            <a:lvl5pPr indent="-317500" lvl="4" marL="2286000" marR="0" rtl="0" algn="l">
              <a:lnSpc>
                <a:spcPct val="90000"/>
              </a:lnSpc>
              <a:spcBef>
                <a:spcPts val="375"/>
              </a:spcBef>
              <a:spcAft>
                <a:spcPts val="0"/>
              </a:spcAft>
              <a:buClr>
                <a:schemeClr val="dk1"/>
              </a:buClr>
              <a:buSzPts val="1400"/>
              <a:buFont typeface="Arial"/>
              <a:buChar char="○"/>
              <a:defRPr b="0" i="0" sz="750" u="none" cap="none" strike="noStrike">
                <a:solidFill>
                  <a:schemeClr val="dk1"/>
                </a:solidFill>
                <a:latin typeface="Calibri"/>
                <a:ea typeface="Calibri"/>
                <a:cs typeface="Calibri"/>
                <a:sym typeface="Calibri"/>
              </a:defRPr>
            </a:lvl5pPr>
            <a:lvl6pPr indent="-317500" lvl="5" marL="2743200" marR="0" rtl="0" algn="l">
              <a:lnSpc>
                <a:spcPct val="90000"/>
              </a:lnSpc>
              <a:spcBef>
                <a:spcPts val="375"/>
              </a:spcBef>
              <a:spcAft>
                <a:spcPts val="0"/>
              </a:spcAft>
              <a:buClr>
                <a:schemeClr val="dk1"/>
              </a:buClr>
              <a:buSzPts val="1400"/>
              <a:buFont typeface="Arial"/>
              <a:buChar char="■"/>
              <a:defRPr b="0" i="0" sz="750" u="none" cap="none" strike="noStrike">
                <a:solidFill>
                  <a:schemeClr val="dk1"/>
                </a:solidFill>
                <a:latin typeface="Calibri"/>
                <a:ea typeface="Calibri"/>
                <a:cs typeface="Calibri"/>
                <a:sym typeface="Calibri"/>
              </a:defRPr>
            </a:lvl6pPr>
            <a:lvl7pPr indent="-317500" lvl="6" marL="3200400" marR="0" rtl="0" algn="l">
              <a:lnSpc>
                <a:spcPct val="90000"/>
              </a:lnSpc>
              <a:spcBef>
                <a:spcPts val="375"/>
              </a:spcBef>
              <a:spcAft>
                <a:spcPts val="0"/>
              </a:spcAft>
              <a:buClr>
                <a:schemeClr val="dk1"/>
              </a:buClr>
              <a:buSzPts val="1400"/>
              <a:buFont typeface="Arial"/>
              <a:buChar char="●"/>
              <a:defRPr b="0" i="0" sz="750" u="none" cap="none" strike="noStrike">
                <a:solidFill>
                  <a:schemeClr val="dk1"/>
                </a:solidFill>
                <a:latin typeface="Calibri"/>
                <a:ea typeface="Calibri"/>
                <a:cs typeface="Calibri"/>
                <a:sym typeface="Calibri"/>
              </a:defRPr>
            </a:lvl7pPr>
            <a:lvl8pPr indent="-317500" lvl="7" marL="3657600" marR="0" rtl="0" algn="l">
              <a:lnSpc>
                <a:spcPct val="90000"/>
              </a:lnSpc>
              <a:spcBef>
                <a:spcPts val="375"/>
              </a:spcBef>
              <a:spcAft>
                <a:spcPts val="0"/>
              </a:spcAft>
              <a:buClr>
                <a:schemeClr val="dk1"/>
              </a:buClr>
              <a:buSzPts val="1400"/>
              <a:buFont typeface="Arial"/>
              <a:buChar char="○"/>
              <a:defRPr b="0" i="0" sz="750" u="none" cap="none" strike="noStrike">
                <a:solidFill>
                  <a:schemeClr val="dk1"/>
                </a:solidFill>
                <a:latin typeface="Calibri"/>
                <a:ea typeface="Calibri"/>
                <a:cs typeface="Calibri"/>
                <a:sym typeface="Calibri"/>
              </a:defRPr>
            </a:lvl8pPr>
            <a:lvl9pPr indent="-317500" lvl="8" marL="4114800" marR="0" rtl="0" algn="l">
              <a:lnSpc>
                <a:spcPct val="90000"/>
              </a:lnSpc>
              <a:spcBef>
                <a:spcPts val="375"/>
              </a:spcBef>
              <a:spcAft>
                <a:spcPts val="0"/>
              </a:spcAft>
              <a:buClr>
                <a:schemeClr val="dk1"/>
              </a:buClr>
              <a:buSzPts val="1400"/>
              <a:buFont typeface="Arial"/>
              <a:buChar char="■"/>
              <a:defRPr b="0" i="0" sz="750" u="none" cap="none" strike="noStrike">
                <a:solidFill>
                  <a:schemeClr val="dk1"/>
                </a:solidFill>
                <a:latin typeface="Calibri"/>
                <a:ea typeface="Calibri"/>
                <a:cs typeface="Calibri"/>
                <a:sym typeface="Calibri"/>
              </a:defRPr>
            </a:lvl9pPr>
          </a:lstStyle>
          <a:p/>
        </p:txBody>
      </p:sp>
      <p:sp>
        <p:nvSpPr>
          <p:cNvPr id="50" name="Google Shape;50;p6"/>
          <p:cNvSpPr txBox="1"/>
          <p:nvPr>
            <p:ph idx="10" type="dt"/>
          </p:nvPr>
        </p:nvSpPr>
        <p:spPr>
          <a:xfrm>
            <a:off x="628650" y="6356350"/>
            <a:ext cx="2057400" cy="365125"/>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rgbClr val="888888"/>
              </a:buClr>
              <a:buSzPts val="1400"/>
              <a:buFont typeface="Arial"/>
              <a:buNone/>
              <a:defRPr sz="900">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 name="Google Shape;51;p6"/>
          <p:cNvSpPr txBox="1"/>
          <p:nvPr>
            <p:ph idx="11" type="ftr"/>
          </p:nvPr>
        </p:nvSpPr>
        <p:spPr>
          <a:xfrm>
            <a:off x="3028950" y="6356350"/>
            <a:ext cx="3086100" cy="365125"/>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rgbClr val="888888"/>
              </a:buClr>
              <a:buSzPts val="1400"/>
              <a:buFont typeface="Arial"/>
              <a:buNone/>
              <a:defRPr sz="900">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6"/>
          <p:cNvSpPr txBox="1"/>
          <p:nvPr>
            <p:ph idx="12" type="sldNum"/>
          </p:nvPr>
        </p:nvSpPr>
        <p:spPr>
          <a:xfrm>
            <a:off x="6457950" y="6356350"/>
            <a:ext cx="20574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A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ítulo y texto vertical" type="vertTx">
  <p:cSld name="VERTICAL_TEXT">
    <p:spTree>
      <p:nvGrpSpPr>
        <p:cNvPr id="53" name="Shape 53"/>
        <p:cNvGrpSpPr/>
        <p:nvPr/>
      </p:nvGrpSpPr>
      <p:grpSpPr>
        <a:xfrm>
          <a:off x="0" y="0"/>
          <a:ext cx="0" cy="0"/>
          <a:chOff x="0" y="0"/>
          <a:chExt cx="0" cy="0"/>
        </a:xfrm>
      </p:grpSpPr>
      <p:sp>
        <p:nvSpPr>
          <p:cNvPr id="54" name="Google Shape;54;p7"/>
          <p:cNvSpPr/>
          <p:nvPr/>
        </p:nvSpPr>
        <p:spPr>
          <a:xfrm>
            <a:off x="0" y="6286500"/>
            <a:ext cx="9144000" cy="571500"/>
          </a:xfrm>
          <a:prstGeom prst="rect">
            <a:avLst/>
          </a:prstGeom>
          <a:solidFill>
            <a:srgbClr val="FFFFFF"/>
          </a:solidFill>
          <a:ln>
            <a:noFill/>
          </a:ln>
        </p:spPr>
      </p:sp>
      <p:sp>
        <p:nvSpPr>
          <p:cNvPr id="55" name="Google Shape;55;p7"/>
          <p:cNvSpPr txBox="1"/>
          <p:nvPr/>
        </p:nvSpPr>
        <p:spPr>
          <a:xfrm>
            <a:off x="22225" y="6308725"/>
            <a:ext cx="6761163" cy="571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FFFFFF"/>
              </a:buClr>
              <a:buSzPts val="1800"/>
              <a:buFont typeface="Trebuchet MS"/>
              <a:buNone/>
            </a:pPr>
            <a:r>
              <a:rPr b="1" i="0" lang="es-AR" sz="1800" u="none" cap="none" strike="noStrike">
                <a:solidFill>
                  <a:srgbClr val="FFFFFF"/>
                </a:solidFill>
                <a:latin typeface="Trebuchet MS"/>
                <a:ea typeface="Trebuchet MS"/>
                <a:cs typeface="Trebuchet MS"/>
                <a:sym typeface="Trebuchet MS"/>
              </a:rPr>
              <a:t>Nombre del curso</a:t>
            </a:r>
            <a:endParaRPr b="0" i="0" sz="1400" u="none" cap="none" strike="noStrike">
              <a:solidFill>
                <a:srgbClr val="000000"/>
              </a:solidFill>
              <a:latin typeface="Arial"/>
              <a:ea typeface="Arial"/>
              <a:cs typeface="Arial"/>
              <a:sym typeface="Arial"/>
            </a:endParaRPr>
          </a:p>
        </p:txBody>
      </p:sp>
      <p:sp>
        <p:nvSpPr>
          <p:cNvPr id="56" name="Google Shape;56;p7"/>
          <p:cNvSpPr txBox="1"/>
          <p:nvPr>
            <p:ph type="title"/>
          </p:nvPr>
        </p:nvSpPr>
        <p:spPr>
          <a:xfrm>
            <a:off x="628650" y="365126"/>
            <a:ext cx="7886700" cy="1325563"/>
          </a:xfrm>
          <a:prstGeom prst="rect">
            <a:avLst/>
          </a:prstGeom>
          <a:noFill/>
          <a:ln>
            <a:noFill/>
          </a:ln>
        </p:spPr>
        <p:txBody>
          <a:bodyPr anchorCtr="0" anchor="ctr" bIns="91425" lIns="91425" spcFirstLastPara="1" rIns="91425" wrap="square" tIns="91425">
            <a:noAutofit/>
          </a:bodyPr>
          <a:lstStyle>
            <a:lvl1pPr lvl="0" marR="0" rtl="0" algn="l">
              <a:lnSpc>
                <a:spcPct val="90000"/>
              </a:lnSpc>
              <a:spcBef>
                <a:spcPts val="0"/>
              </a:spcBef>
              <a:spcAft>
                <a:spcPts val="0"/>
              </a:spcAft>
              <a:buClr>
                <a:schemeClr val="dk1"/>
              </a:buClr>
              <a:buSzPts val="1400"/>
              <a:buFont typeface="Calibri"/>
              <a:buNone/>
              <a:defRPr b="0" i="0" sz="33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57" name="Google Shape;57;p7"/>
          <p:cNvSpPr txBox="1"/>
          <p:nvPr>
            <p:ph idx="1" type="body"/>
          </p:nvPr>
        </p:nvSpPr>
        <p:spPr>
          <a:xfrm rot="5400000">
            <a:off x="2396331" y="57944"/>
            <a:ext cx="4351338" cy="7886700"/>
          </a:xfrm>
          <a:prstGeom prst="rect">
            <a:avLst/>
          </a:prstGeom>
          <a:noFill/>
          <a:ln>
            <a:noFill/>
          </a:ln>
        </p:spPr>
        <p:txBody>
          <a:bodyPr anchorCtr="0" anchor="t" bIns="91425" lIns="91425" spcFirstLastPara="1" rIns="91425" wrap="square" tIns="91425">
            <a:noAutofit/>
          </a:bodyPr>
          <a:lstStyle>
            <a:lvl1pPr indent="-361950" lvl="0" marL="457200" marR="0" rtl="0" algn="l">
              <a:lnSpc>
                <a:spcPct val="90000"/>
              </a:lnSpc>
              <a:spcBef>
                <a:spcPts val="75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58" name="Google Shape;58;p7"/>
          <p:cNvSpPr txBox="1"/>
          <p:nvPr>
            <p:ph idx="10" type="dt"/>
          </p:nvPr>
        </p:nvSpPr>
        <p:spPr>
          <a:xfrm>
            <a:off x="628650" y="6356350"/>
            <a:ext cx="2057400" cy="365125"/>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rgbClr val="888888"/>
              </a:buClr>
              <a:buSzPts val="1400"/>
              <a:buFont typeface="Arial"/>
              <a:buNone/>
              <a:defRPr sz="900">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 name="Google Shape;59;p7"/>
          <p:cNvSpPr txBox="1"/>
          <p:nvPr>
            <p:ph idx="11" type="ftr"/>
          </p:nvPr>
        </p:nvSpPr>
        <p:spPr>
          <a:xfrm>
            <a:off x="3028950" y="6356350"/>
            <a:ext cx="3086100" cy="365125"/>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rgbClr val="888888"/>
              </a:buClr>
              <a:buSzPts val="1400"/>
              <a:buFont typeface="Arial"/>
              <a:buNone/>
              <a:defRPr sz="900">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7"/>
          <p:cNvSpPr txBox="1"/>
          <p:nvPr>
            <p:ph idx="12" type="sldNum"/>
          </p:nvPr>
        </p:nvSpPr>
        <p:spPr>
          <a:xfrm>
            <a:off x="6457950" y="6356350"/>
            <a:ext cx="20574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A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idx="10" type="dt"/>
          </p:nvPr>
        </p:nvSpPr>
        <p:spPr>
          <a:xfrm>
            <a:off x="628650" y="6356350"/>
            <a:ext cx="2057400" cy="365125"/>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888888"/>
              </a:buClr>
              <a:buSzPts val="1400"/>
              <a:buFont typeface="Arial"/>
              <a:buNone/>
              <a:defRPr b="0" i="0" sz="9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 name="Google Shape;7;p1"/>
          <p:cNvSpPr txBox="1"/>
          <p:nvPr>
            <p:ph idx="11" type="ftr"/>
          </p:nvPr>
        </p:nvSpPr>
        <p:spPr>
          <a:xfrm>
            <a:off x="3028950" y="6356350"/>
            <a:ext cx="3086100" cy="365125"/>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888888"/>
              </a:buClr>
              <a:buSzPts val="1400"/>
              <a:buFont typeface="Arial"/>
              <a:buNone/>
              <a:defRPr b="0" i="0" sz="9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 name="Google Shape;8;p1"/>
          <p:cNvSpPr txBox="1"/>
          <p:nvPr>
            <p:ph idx="12" type="sldNum"/>
          </p:nvPr>
        </p:nvSpPr>
        <p:spPr>
          <a:xfrm>
            <a:off x="6457950" y="6356350"/>
            <a:ext cx="20574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888888"/>
              </a:buClr>
              <a:buSzPts val="300"/>
              <a:buFont typeface="Calibri"/>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AR"/>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25.png"/><Relationship Id="rId4" Type="http://schemas.openxmlformats.org/officeDocument/2006/relationships/image" Target="../media/image19.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9.jpg"/><Relationship Id="rId4" Type="http://schemas.openxmlformats.org/officeDocument/2006/relationships/image" Target="../media/image58.jpg"/><Relationship Id="rId5" Type="http://schemas.openxmlformats.org/officeDocument/2006/relationships/image" Target="../media/image23.jpg"/><Relationship Id="rId6" Type="http://schemas.openxmlformats.org/officeDocument/2006/relationships/image" Target="../media/image26.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40.jpg"/><Relationship Id="rId4" Type="http://schemas.openxmlformats.org/officeDocument/2006/relationships/image" Target="../media/image21.jpg"/><Relationship Id="rId5" Type="http://schemas.openxmlformats.org/officeDocument/2006/relationships/image" Target="../media/image17.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6.jpg"/><Relationship Id="rId4" Type="http://schemas.openxmlformats.org/officeDocument/2006/relationships/image" Target="../media/image27.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22.jpg"/><Relationship Id="rId4" Type="http://schemas.openxmlformats.org/officeDocument/2006/relationships/image" Target="../media/image20.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46.jpg"/><Relationship Id="rId4" Type="http://schemas.openxmlformats.org/officeDocument/2006/relationships/image" Target="../media/image3.jpg"/><Relationship Id="rId5" Type="http://schemas.openxmlformats.org/officeDocument/2006/relationships/image" Target="../media/image58.jpg"/><Relationship Id="rId6" Type="http://schemas.openxmlformats.org/officeDocument/2006/relationships/image" Target="../media/image2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33.jpg"/><Relationship Id="rId4" Type="http://schemas.openxmlformats.org/officeDocument/2006/relationships/image" Target="../media/image28.jpg"/><Relationship Id="rId5" Type="http://schemas.openxmlformats.org/officeDocument/2006/relationships/image" Target="../media/image3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2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34.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9.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36.jpg"/><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41.jpg"/><Relationship Id="rId4" Type="http://schemas.openxmlformats.org/officeDocument/2006/relationships/image" Target="../media/image52.jpg"/><Relationship Id="rId5" Type="http://schemas.openxmlformats.org/officeDocument/2006/relationships/image" Target="../media/image39.jpg"/><Relationship Id="rId6" Type="http://schemas.openxmlformats.org/officeDocument/2006/relationships/image" Target="../media/image43.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38.png"/><Relationship Id="rId4" Type="http://schemas.openxmlformats.org/officeDocument/2006/relationships/image" Target="../media/image42.jpg"/><Relationship Id="rId5" Type="http://schemas.openxmlformats.org/officeDocument/2006/relationships/image" Target="../media/image3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44.jpg"/><Relationship Id="rId4" Type="http://schemas.openxmlformats.org/officeDocument/2006/relationships/image" Target="../media/image4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45.jpg"/><Relationship Id="rId4" Type="http://schemas.openxmlformats.org/officeDocument/2006/relationships/image" Target="../media/image51.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53.jpg"/><Relationship Id="rId4" Type="http://schemas.openxmlformats.org/officeDocument/2006/relationships/image" Target="../media/image48.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49.jpg"/><Relationship Id="rId4" Type="http://schemas.openxmlformats.org/officeDocument/2006/relationships/image" Target="../media/image50.jpg"/><Relationship Id="rId5" Type="http://schemas.openxmlformats.org/officeDocument/2006/relationships/image" Target="../media/image55.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56.jpg"/><Relationship Id="rId4" Type="http://schemas.openxmlformats.org/officeDocument/2006/relationships/image" Target="../media/image57.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57.jpg"/><Relationship Id="rId4" Type="http://schemas.openxmlformats.org/officeDocument/2006/relationships/image" Target="../media/image56.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54.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5.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59.jpg"/><Relationship Id="rId4" Type="http://schemas.openxmlformats.org/officeDocument/2006/relationships/image" Target="../media/image60.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2.jpg"/><Relationship Id="rId4" Type="http://schemas.openxmlformats.org/officeDocument/2006/relationships/image" Target="../media/image1.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4.jpg"/><Relationship Id="rId4" Type="http://schemas.openxmlformats.org/officeDocument/2006/relationships/image" Target="../media/image14.jpg"/><Relationship Id="rId5" Type="http://schemas.openxmlformats.org/officeDocument/2006/relationships/image" Target="../media/image1.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7.jpg"/><Relationship Id="rId4" Type="http://schemas.openxmlformats.org/officeDocument/2006/relationships/image" Target="../media/image3.jpg"/><Relationship Id="rId5" Type="http://schemas.openxmlformats.org/officeDocument/2006/relationships/image" Target="../media/image5.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2.png"/><Relationship Id="rId4" Type="http://schemas.openxmlformats.org/officeDocument/2006/relationships/image" Target="../media/image8.jpg"/><Relationship Id="rId5" Type="http://schemas.openxmlformats.org/officeDocument/2006/relationships/image" Target="../media/image18.jpg"/><Relationship Id="rId6" Type="http://schemas.openxmlformats.org/officeDocument/2006/relationships/image" Target="../media/image10.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1.jpg"/><Relationship Id="rId4" Type="http://schemas.openxmlformats.org/officeDocument/2006/relationships/image" Target="../media/image6.jpg"/><Relationship Id="rId5" Type="http://schemas.openxmlformats.org/officeDocument/2006/relationships/image" Target="../media/image13.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1.jpg"/><Relationship Id="rId4" Type="http://schemas.openxmlformats.org/officeDocument/2006/relationships/image" Target="../media/image13.jpg"/><Relationship Id="rId5" Type="http://schemas.openxmlformats.org/officeDocument/2006/relationships/image" Target="../media/image30.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 name="Shape 64"/>
        <p:cNvGrpSpPr/>
        <p:nvPr/>
      </p:nvGrpSpPr>
      <p:grpSpPr>
        <a:xfrm>
          <a:off x="0" y="0"/>
          <a:ext cx="0" cy="0"/>
          <a:chOff x="0" y="0"/>
          <a:chExt cx="0" cy="0"/>
        </a:xfrm>
      </p:grpSpPr>
      <p:sp>
        <p:nvSpPr>
          <p:cNvPr id="65" name="Google Shape;65;p8"/>
          <p:cNvSpPr/>
          <p:nvPr/>
        </p:nvSpPr>
        <p:spPr>
          <a:xfrm>
            <a:off x="179513" y="188641"/>
            <a:ext cx="8712968" cy="2259080"/>
          </a:xfrm>
          <a:prstGeom prst="rect">
            <a:avLst/>
          </a:prstGeom>
          <a:noFill/>
          <a:ln>
            <a:noFill/>
          </a:ln>
        </p:spPr>
        <p:txBody>
          <a:bodyPr anchorCtr="0" anchor="t" bIns="45700" lIns="91425" spcFirstLastPara="1" rIns="91425" wrap="square" tIns="45700">
            <a:noAutofit/>
          </a:bodyPr>
          <a:lstStyle/>
          <a:p>
            <a:pPr indent="0" lvl="0" marL="0" marR="0" rtl="0" algn="ctr">
              <a:lnSpc>
                <a:spcPct val="80000"/>
              </a:lnSpc>
              <a:spcBef>
                <a:spcPts val="0"/>
              </a:spcBef>
              <a:spcAft>
                <a:spcPts val="0"/>
              </a:spcAft>
              <a:buClr>
                <a:srgbClr val="000000"/>
              </a:buClr>
              <a:buSzPts val="3600"/>
              <a:buFont typeface="Arial"/>
              <a:buNone/>
            </a:pPr>
            <a:r>
              <a:rPr b="1" i="0" lang="es-AR" sz="3600" u="none" cap="none" strike="noStrike">
                <a:solidFill>
                  <a:srgbClr val="3366CC"/>
                </a:solidFill>
                <a:latin typeface="Trebuchet MS"/>
                <a:ea typeface="Trebuchet MS"/>
                <a:cs typeface="Trebuchet MS"/>
                <a:sym typeface="Trebuchet MS"/>
              </a:rPr>
              <a:t>La pirámide de Maslow</a:t>
            </a:r>
            <a:endParaRPr b="1" i="0" sz="3600" u="none" cap="none" strike="noStrike">
              <a:solidFill>
                <a:srgbClr val="3366CC"/>
              </a:solidFill>
              <a:latin typeface="Trebuchet MS"/>
              <a:ea typeface="Trebuchet MS"/>
              <a:cs typeface="Trebuchet MS"/>
              <a:sym typeface="Trebuchet MS"/>
            </a:endParaRPr>
          </a:p>
          <a:p>
            <a:pPr indent="-165100" lvl="0" marL="342900" marR="0" rtl="0" algn="l">
              <a:lnSpc>
                <a:spcPct val="80000"/>
              </a:lnSpc>
              <a:spcBef>
                <a:spcPts val="0"/>
              </a:spcBef>
              <a:spcAft>
                <a:spcPts val="0"/>
              </a:spcAft>
              <a:buClr>
                <a:srgbClr val="000000"/>
              </a:buClr>
              <a:buSzPts val="2800"/>
              <a:buFont typeface="Arial"/>
              <a:buNone/>
            </a:pPr>
            <a:r>
              <a:t/>
            </a:r>
            <a:endParaRPr b="1" i="0" sz="2800" u="none" cap="none" strike="noStrike">
              <a:solidFill>
                <a:srgbClr val="3366CC"/>
              </a:solidFill>
              <a:latin typeface="Trebuchet MS"/>
              <a:ea typeface="Trebuchet MS"/>
              <a:cs typeface="Trebuchet MS"/>
              <a:sym typeface="Trebuchet MS"/>
            </a:endParaRPr>
          </a:p>
          <a:p>
            <a:pPr indent="-165100" lvl="0" marL="342900" marR="0" rtl="0" algn="l">
              <a:lnSpc>
                <a:spcPct val="80000"/>
              </a:lnSpc>
              <a:spcBef>
                <a:spcPts val="0"/>
              </a:spcBef>
              <a:spcAft>
                <a:spcPts val="0"/>
              </a:spcAft>
              <a:buClr>
                <a:srgbClr val="000000"/>
              </a:buClr>
              <a:buSzPts val="2800"/>
              <a:buFont typeface="Arial"/>
              <a:buNone/>
            </a:pPr>
            <a:r>
              <a:t/>
            </a:r>
            <a:endParaRPr b="1" i="0" sz="2800" u="none" cap="none" strike="noStrike">
              <a:solidFill>
                <a:srgbClr val="3366CC"/>
              </a:solidFill>
              <a:latin typeface="Trebuchet MS"/>
              <a:ea typeface="Trebuchet MS"/>
              <a:cs typeface="Trebuchet MS"/>
              <a:sym typeface="Trebuchet MS"/>
            </a:endParaRPr>
          </a:p>
          <a:p>
            <a:pPr indent="-165100" lvl="0" marL="342900" marR="0" rtl="0" algn="l">
              <a:lnSpc>
                <a:spcPct val="80000"/>
              </a:lnSpc>
              <a:spcBef>
                <a:spcPts val="0"/>
              </a:spcBef>
              <a:spcAft>
                <a:spcPts val="0"/>
              </a:spcAft>
              <a:buClr>
                <a:srgbClr val="000000"/>
              </a:buClr>
              <a:buSzPts val="2800"/>
              <a:buFont typeface="Arial"/>
              <a:buNone/>
            </a:pPr>
            <a:r>
              <a:t/>
            </a:r>
            <a:endParaRPr b="1" i="0" sz="2800" u="none" cap="none" strike="noStrike">
              <a:solidFill>
                <a:srgbClr val="3366CC"/>
              </a:solidFill>
              <a:latin typeface="Trebuchet MS"/>
              <a:ea typeface="Trebuchet MS"/>
              <a:cs typeface="Trebuchet MS"/>
              <a:sym typeface="Trebuchet MS"/>
            </a:endParaRPr>
          </a:p>
          <a:p>
            <a:pPr indent="-165100" lvl="0" marL="342900" marR="0" rtl="0" algn="l">
              <a:lnSpc>
                <a:spcPct val="80000"/>
              </a:lnSpc>
              <a:spcBef>
                <a:spcPts val="0"/>
              </a:spcBef>
              <a:spcAft>
                <a:spcPts val="0"/>
              </a:spcAft>
              <a:buClr>
                <a:srgbClr val="000000"/>
              </a:buClr>
              <a:buSzPts val="2800"/>
              <a:buFont typeface="Arial"/>
              <a:buNone/>
            </a:pPr>
            <a:r>
              <a:t/>
            </a:r>
            <a:endParaRPr b="1" i="0" sz="2800" u="none" cap="none" strike="noStrike">
              <a:solidFill>
                <a:srgbClr val="3366CC"/>
              </a:solidFill>
              <a:latin typeface="Trebuchet MS"/>
              <a:ea typeface="Trebuchet MS"/>
              <a:cs typeface="Trebuchet MS"/>
              <a:sym typeface="Trebuchet MS"/>
            </a:endParaRPr>
          </a:p>
          <a:p>
            <a:pPr indent="-165100" lvl="0" marL="342900" marR="0" rtl="0" algn="l">
              <a:lnSpc>
                <a:spcPct val="80000"/>
              </a:lnSpc>
              <a:spcBef>
                <a:spcPts val="0"/>
              </a:spcBef>
              <a:spcAft>
                <a:spcPts val="0"/>
              </a:spcAft>
              <a:buClr>
                <a:srgbClr val="000000"/>
              </a:buClr>
              <a:buSzPts val="2800"/>
              <a:buFont typeface="Arial"/>
              <a:buNone/>
            </a:pPr>
            <a:r>
              <a:t/>
            </a:r>
            <a:endParaRPr b="1" i="0" sz="2800" u="none" cap="none" strike="noStrike">
              <a:solidFill>
                <a:srgbClr val="3366CC"/>
              </a:solidFill>
              <a:latin typeface="Trebuchet MS"/>
              <a:ea typeface="Trebuchet MS"/>
              <a:cs typeface="Trebuchet MS"/>
              <a:sym typeface="Trebuchet MS"/>
            </a:endParaRPr>
          </a:p>
        </p:txBody>
      </p:sp>
      <p:pic>
        <p:nvPicPr>
          <p:cNvPr id="66" name="Google Shape;66;p8"/>
          <p:cNvPicPr preferRelativeResize="0"/>
          <p:nvPr/>
        </p:nvPicPr>
        <p:blipFill rotWithShape="1">
          <a:blip r:embed="rId3">
            <a:alphaModFix/>
          </a:blip>
          <a:srcRect b="0" l="0" r="0" t="0"/>
          <a:stretch/>
        </p:blipFill>
        <p:spPr>
          <a:xfrm>
            <a:off x="611560" y="1196752"/>
            <a:ext cx="7992887" cy="4752528"/>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1" name="Shape 131"/>
        <p:cNvGrpSpPr/>
        <p:nvPr/>
      </p:nvGrpSpPr>
      <p:grpSpPr>
        <a:xfrm>
          <a:off x="0" y="0"/>
          <a:ext cx="0" cy="0"/>
          <a:chOff x="0" y="0"/>
          <a:chExt cx="0" cy="0"/>
        </a:xfrm>
      </p:grpSpPr>
      <p:sp>
        <p:nvSpPr>
          <p:cNvPr id="132" name="Google Shape;132;p17"/>
          <p:cNvSpPr/>
          <p:nvPr/>
        </p:nvSpPr>
        <p:spPr>
          <a:xfrm>
            <a:off x="1042988" y="1125538"/>
            <a:ext cx="7489825" cy="3527425"/>
          </a:xfrm>
          <a:prstGeom prst="rect">
            <a:avLst/>
          </a:prstGeom>
          <a:noFill/>
          <a:ln>
            <a:noFill/>
          </a:ln>
        </p:spPr>
        <p:txBody>
          <a:bodyPr anchorCtr="0" anchor="t" bIns="45700" lIns="91425" spcFirstLastPara="1" rIns="91425" wrap="square" tIns="45700">
            <a:noAutofit/>
          </a:bodyPr>
          <a:lstStyle/>
          <a:p>
            <a:pPr indent="0" lvl="0" marL="0" marR="0" rtl="0" algn="l">
              <a:lnSpc>
                <a:spcPct val="145000"/>
              </a:lnSpc>
              <a:spcBef>
                <a:spcPts val="0"/>
              </a:spcBef>
              <a:spcAft>
                <a:spcPts val="0"/>
              </a:spcAft>
              <a:buClr>
                <a:srgbClr val="000000"/>
              </a:buClr>
              <a:buSzPts val="2800"/>
              <a:buFont typeface="Arial"/>
              <a:buNone/>
            </a:pPr>
            <a:r>
              <a:rPr b="1" i="0" lang="es-AR" sz="2800" u="none" cap="none" strike="noStrike">
                <a:solidFill>
                  <a:schemeClr val="hlink"/>
                </a:solidFill>
                <a:latin typeface="Trebuchet MS"/>
                <a:ea typeface="Trebuchet MS"/>
                <a:cs typeface="Trebuchet MS"/>
                <a:sym typeface="Trebuchet MS"/>
              </a:rPr>
              <a:t>Los Cajeros Automáticos</a:t>
            </a:r>
            <a:br>
              <a:rPr b="1" i="0" lang="es-AR" sz="2400" u="none" cap="none" strike="noStrike">
                <a:solidFill>
                  <a:schemeClr val="hlink"/>
                </a:solidFill>
                <a:latin typeface="Trebuchet MS"/>
                <a:ea typeface="Trebuchet MS"/>
                <a:cs typeface="Trebuchet MS"/>
                <a:sym typeface="Trebuchet MS"/>
              </a:rPr>
            </a:br>
            <a:r>
              <a:rPr b="1" i="0" lang="es-AR" sz="2400" u="none" cap="none" strike="noStrike">
                <a:solidFill>
                  <a:schemeClr val="hlink"/>
                </a:solidFill>
                <a:latin typeface="Trebuchet MS"/>
                <a:ea typeface="Trebuchet MS"/>
                <a:cs typeface="Trebuchet MS"/>
                <a:sym typeface="Trebuchet MS"/>
              </a:rPr>
              <a:t>	</a:t>
            </a:r>
            <a:r>
              <a:rPr b="1" i="0" lang="es-AR" sz="2000" u="none" cap="none" strike="noStrike">
                <a:solidFill>
                  <a:schemeClr val="hlink"/>
                </a:solidFill>
                <a:latin typeface="Trebuchet MS"/>
                <a:ea typeface="Trebuchet MS"/>
                <a:cs typeface="Trebuchet MS"/>
                <a:sym typeface="Trebuchet MS"/>
              </a:rPr>
              <a:t>Automatización de Procesos</a:t>
            </a:r>
            <a:br>
              <a:rPr b="1" i="0" lang="es-AR" sz="2000" u="none" cap="none" strike="noStrike">
                <a:solidFill>
                  <a:schemeClr val="hlink"/>
                </a:solidFill>
                <a:latin typeface="Trebuchet MS"/>
                <a:ea typeface="Trebuchet MS"/>
                <a:cs typeface="Trebuchet MS"/>
                <a:sym typeface="Trebuchet MS"/>
              </a:rPr>
            </a:br>
            <a:r>
              <a:rPr b="1" i="0" lang="es-AR" sz="2000" u="none" cap="none" strike="noStrike">
                <a:solidFill>
                  <a:schemeClr val="hlink"/>
                </a:solidFill>
                <a:latin typeface="Trebuchet MS"/>
                <a:ea typeface="Trebuchet MS"/>
                <a:cs typeface="Trebuchet MS"/>
                <a:sym typeface="Trebuchet MS"/>
              </a:rPr>
              <a:t>	Primero se vio como Amenaza</a:t>
            </a:r>
            <a:br>
              <a:rPr b="1" i="0" lang="es-AR" sz="2000" u="none" cap="none" strike="noStrike">
                <a:solidFill>
                  <a:schemeClr val="hlink"/>
                </a:solidFill>
                <a:latin typeface="Trebuchet MS"/>
                <a:ea typeface="Trebuchet MS"/>
                <a:cs typeface="Trebuchet MS"/>
                <a:sym typeface="Trebuchet MS"/>
              </a:rPr>
            </a:br>
            <a:r>
              <a:rPr b="1" i="0" lang="es-AR" sz="2000" u="none" cap="none" strike="noStrike">
                <a:solidFill>
                  <a:schemeClr val="hlink"/>
                </a:solidFill>
                <a:latin typeface="Trebuchet MS"/>
                <a:ea typeface="Trebuchet MS"/>
                <a:cs typeface="Trebuchet MS"/>
                <a:sym typeface="Trebuchet MS"/>
              </a:rPr>
              <a:t>	Sin Embargo </a:t>
            </a:r>
            <a:br>
              <a:rPr b="1" i="0" lang="es-AR" sz="2000" u="none" cap="none" strike="noStrike">
                <a:solidFill>
                  <a:schemeClr val="hlink"/>
                </a:solidFill>
                <a:latin typeface="Trebuchet MS"/>
                <a:ea typeface="Trebuchet MS"/>
                <a:cs typeface="Trebuchet MS"/>
                <a:sym typeface="Trebuchet MS"/>
              </a:rPr>
            </a:br>
            <a:r>
              <a:rPr b="1" i="0" lang="es-AR" sz="2000" u="none" cap="none" strike="noStrike">
                <a:solidFill>
                  <a:schemeClr val="hlink"/>
                </a:solidFill>
                <a:latin typeface="Trebuchet MS"/>
                <a:ea typeface="Trebuchet MS"/>
                <a:cs typeface="Trebuchet MS"/>
                <a:sym typeface="Trebuchet MS"/>
              </a:rPr>
              <a:t>	      Bajaron costos de sucursales</a:t>
            </a:r>
            <a:br>
              <a:rPr b="1" i="0" lang="es-AR" sz="2000" u="none" cap="none" strike="noStrike">
                <a:solidFill>
                  <a:schemeClr val="hlink"/>
                </a:solidFill>
                <a:latin typeface="Trebuchet MS"/>
                <a:ea typeface="Trebuchet MS"/>
                <a:cs typeface="Trebuchet MS"/>
                <a:sym typeface="Trebuchet MS"/>
              </a:rPr>
            </a:br>
            <a:r>
              <a:rPr b="1" i="0" lang="es-AR" sz="2000" u="none" cap="none" strike="noStrike">
                <a:solidFill>
                  <a:schemeClr val="hlink"/>
                </a:solidFill>
                <a:latin typeface="Trebuchet MS"/>
                <a:ea typeface="Trebuchet MS"/>
                <a:cs typeface="Trebuchet MS"/>
                <a:sym typeface="Trebuchet MS"/>
              </a:rPr>
              <a:t>	      Hubo nuevos puestos de trabajo</a:t>
            </a:r>
            <a:br>
              <a:rPr b="1" i="0" lang="es-AR" sz="2000" u="none" cap="none" strike="noStrike">
                <a:solidFill>
                  <a:schemeClr val="hlink"/>
                </a:solidFill>
                <a:latin typeface="Trebuchet MS"/>
                <a:ea typeface="Trebuchet MS"/>
                <a:cs typeface="Trebuchet MS"/>
                <a:sym typeface="Trebuchet MS"/>
              </a:rPr>
            </a:br>
            <a:br>
              <a:rPr b="1" i="0" lang="es-AR" sz="2000" u="none" cap="none" strike="noStrike">
                <a:solidFill>
                  <a:schemeClr val="hlink"/>
                </a:solidFill>
                <a:latin typeface="Trebuchet MS"/>
                <a:ea typeface="Trebuchet MS"/>
                <a:cs typeface="Trebuchet MS"/>
                <a:sym typeface="Trebuchet MS"/>
              </a:rPr>
            </a:br>
            <a:r>
              <a:rPr b="1" i="0" lang="es-AR" sz="2000" u="none" cap="none" strike="noStrike">
                <a:solidFill>
                  <a:schemeClr val="hlink"/>
                </a:solidFill>
                <a:latin typeface="Trebuchet MS"/>
                <a:ea typeface="Trebuchet MS"/>
                <a:cs typeface="Trebuchet MS"/>
                <a:sym typeface="Trebuchet MS"/>
              </a:rPr>
              <a:t>	Centrales Telefónicas vs. Chatbots con IA</a:t>
            </a:r>
            <a:br>
              <a:rPr b="1" i="0" lang="es-AR" sz="2000" u="none" cap="none" strike="noStrike">
                <a:solidFill>
                  <a:schemeClr val="hlink"/>
                </a:solidFill>
                <a:latin typeface="Trebuchet MS"/>
                <a:ea typeface="Trebuchet MS"/>
                <a:cs typeface="Trebuchet MS"/>
                <a:sym typeface="Trebuchet MS"/>
              </a:rPr>
            </a:br>
            <a:r>
              <a:rPr b="1" i="0" lang="es-AR" sz="2000" u="none" cap="none" strike="noStrike">
                <a:solidFill>
                  <a:schemeClr val="hlink"/>
                </a:solidFill>
                <a:latin typeface="Trebuchet MS"/>
                <a:ea typeface="Trebuchet MS"/>
                <a:cs typeface="Trebuchet MS"/>
                <a:sym typeface="Trebuchet MS"/>
              </a:rPr>
              <a:t>		-Trabajos “de atención”</a:t>
            </a:r>
            <a:br>
              <a:rPr b="1" i="0" lang="es-AR" sz="2000" u="none" cap="none" strike="noStrike">
                <a:solidFill>
                  <a:schemeClr val="hlink"/>
                </a:solidFill>
                <a:latin typeface="Trebuchet MS"/>
                <a:ea typeface="Trebuchet MS"/>
                <a:cs typeface="Trebuchet MS"/>
                <a:sym typeface="Trebuchet MS"/>
              </a:rPr>
            </a:br>
            <a:r>
              <a:rPr b="1" i="0" lang="es-AR" sz="2000" u="none" cap="none" strike="noStrike">
                <a:solidFill>
                  <a:schemeClr val="hlink"/>
                </a:solidFill>
                <a:latin typeface="Trebuchet MS"/>
                <a:ea typeface="Trebuchet MS"/>
                <a:cs typeface="Trebuchet MS"/>
                <a:sym typeface="Trebuchet MS"/>
              </a:rPr>
              <a:t>		+Trabajos “de programador”</a:t>
            </a:r>
            <a:br>
              <a:rPr b="1" i="0" lang="es-AR" sz="2000" u="none" cap="none" strike="noStrike">
                <a:solidFill>
                  <a:schemeClr val="hlink"/>
                </a:solidFill>
                <a:latin typeface="Trebuchet MS"/>
                <a:ea typeface="Trebuchet MS"/>
                <a:cs typeface="Trebuchet MS"/>
                <a:sym typeface="Trebuchet MS"/>
              </a:rPr>
            </a:br>
            <a:br>
              <a:rPr b="1" i="0" lang="es-AR" sz="2000" u="none" cap="none" strike="noStrike">
                <a:solidFill>
                  <a:schemeClr val="hlink"/>
                </a:solidFill>
                <a:latin typeface="Trebuchet MS"/>
                <a:ea typeface="Trebuchet MS"/>
                <a:cs typeface="Trebuchet MS"/>
                <a:sym typeface="Trebuchet MS"/>
              </a:rPr>
            </a:br>
            <a:endParaRPr b="1" i="0" sz="2000" u="none" cap="none" strike="noStrike">
              <a:solidFill>
                <a:schemeClr val="hlink"/>
              </a:solidFill>
              <a:latin typeface="Trebuchet MS"/>
              <a:ea typeface="Trebuchet MS"/>
              <a:cs typeface="Trebuchet MS"/>
              <a:sym typeface="Trebuchet MS"/>
            </a:endParaRPr>
          </a:p>
        </p:txBody>
      </p:sp>
      <p:pic>
        <p:nvPicPr>
          <p:cNvPr descr="Resultado de imagen para cajeros automaticos" id="133" name="Google Shape;133;p17"/>
          <p:cNvPicPr preferRelativeResize="0"/>
          <p:nvPr/>
        </p:nvPicPr>
        <p:blipFill rotWithShape="1">
          <a:blip r:embed="rId3">
            <a:alphaModFix/>
          </a:blip>
          <a:srcRect b="0" l="20657" r="17374" t="15941"/>
          <a:stretch/>
        </p:blipFill>
        <p:spPr>
          <a:xfrm>
            <a:off x="7235825" y="1412875"/>
            <a:ext cx="1341438" cy="1365250"/>
          </a:xfrm>
          <a:prstGeom prst="rect">
            <a:avLst/>
          </a:prstGeom>
          <a:noFill/>
          <a:ln>
            <a:noFill/>
          </a:ln>
        </p:spPr>
      </p:pic>
      <p:pic>
        <p:nvPicPr>
          <p:cNvPr descr="Imagen relacionada" id="134" name="Google Shape;134;p17"/>
          <p:cNvPicPr preferRelativeResize="0"/>
          <p:nvPr/>
        </p:nvPicPr>
        <p:blipFill rotWithShape="1">
          <a:blip r:embed="rId4">
            <a:alphaModFix/>
          </a:blip>
          <a:srcRect b="0" l="0" r="0" t="0"/>
          <a:stretch/>
        </p:blipFill>
        <p:spPr>
          <a:xfrm>
            <a:off x="6443663" y="3086100"/>
            <a:ext cx="1800225" cy="1350963"/>
          </a:xfrm>
          <a:prstGeom prst="rect">
            <a:avLst/>
          </a:prstGeom>
          <a:noFill/>
          <a:ln>
            <a:noFill/>
          </a:ln>
        </p:spPr>
      </p:pic>
      <p:sp>
        <p:nvSpPr>
          <p:cNvPr descr="Imagen relacionada" id="135" name="Google Shape;135;p17"/>
          <p:cNvSpPr/>
          <p:nvPr/>
        </p:nvSpPr>
        <p:spPr>
          <a:xfrm>
            <a:off x="6659563" y="5013325"/>
            <a:ext cx="2087562" cy="1025525"/>
          </a:xfrm>
          <a:prstGeom prst="rect">
            <a:avLst/>
          </a:prstGeom>
          <a:solidFill>
            <a:srgbClr val="FFFFFF"/>
          </a:solidFill>
          <a:ln>
            <a:noFill/>
          </a:ln>
        </p:spPr>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34"/>
                                        </p:tgtEl>
                                        <p:attrNameLst>
                                          <p:attrName>style.visibility</p:attrName>
                                        </p:attrNameLst>
                                      </p:cBhvr>
                                      <p:to>
                                        <p:strVal val="visible"/>
                                      </p:to>
                                    </p:set>
                                    <p:animEffect filter="fade" transition="in">
                                      <p:cBhvr>
                                        <p:cTn dur="2000"/>
                                        <p:tgtEl>
                                          <p:spTgt spid="13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 name="Shape 139"/>
        <p:cNvGrpSpPr/>
        <p:nvPr/>
      </p:nvGrpSpPr>
      <p:grpSpPr>
        <a:xfrm>
          <a:off x="0" y="0"/>
          <a:ext cx="0" cy="0"/>
          <a:chOff x="0" y="0"/>
          <a:chExt cx="0" cy="0"/>
        </a:xfrm>
      </p:grpSpPr>
      <p:sp>
        <p:nvSpPr>
          <p:cNvPr id="140" name="Google Shape;140;p18"/>
          <p:cNvSpPr/>
          <p:nvPr/>
        </p:nvSpPr>
        <p:spPr>
          <a:xfrm>
            <a:off x="1331913" y="1052513"/>
            <a:ext cx="6419850" cy="4525962"/>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Clr>
                <a:srgbClr val="000000"/>
              </a:buClr>
              <a:buSzPts val="2800"/>
              <a:buFont typeface="Arial"/>
              <a:buNone/>
            </a:pPr>
            <a:r>
              <a:rPr b="1" i="0" lang="es-AR" sz="2800" u="none" cap="none" strike="noStrike">
                <a:solidFill>
                  <a:schemeClr val="hlink"/>
                </a:solidFill>
                <a:latin typeface="Trebuchet MS"/>
                <a:ea typeface="Trebuchet MS"/>
                <a:cs typeface="Trebuchet MS"/>
                <a:sym typeface="Trebuchet MS"/>
              </a:rPr>
              <a:t>Inteligencia Artificial</a:t>
            </a:r>
            <a:endParaRPr b="0" i="0" sz="1400" u="none" cap="none" strike="noStrike">
              <a:solidFill>
                <a:srgbClr val="000000"/>
              </a:solidFill>
              <a:latin typeface="Arial"/>
              <a:ea typeface="Arial"/>
              <a:cs typeface="Arial"/>
              <a:sym typeface="Arial"/>
            </a:endParaRPr>
          </a:p>
          <a:p>
            <a:pPr indent="0" lvl="0" marL="0" marR="0" rtl="0" algn="l">
              <a:lnSpc>
                <a:spcPct val="150000"/>
              </a:lnSpc>
              <a:spcBef>
                <a:spcPts val="0"/>
              </a:spcBef>
              <a:spcAft>
                <a:spcPts val="0"/>
              </a:spcAft>
              <a:buClr>
                <a:srgbClr val="000000"/>
              </a:buClr>
              <a:buSzPts val="2000"/>
              <a:buFont typeface="Arial"/>
              <a:buNone/>
            </a:pPr>
            <a:r>
              <a:rPr b="1" i="0" lang="es-AR" sz="2000" u="none" cap="none" strike="noStrike">
                <a:solidFill>
                  <a:schemeClr val="hlink"/>
                </a:solidFill>
                <a:latin typeface="Trebuchet MS"/>
                <a:ea typeface="Trebuchet MS"/>
                <a:cs typeface="Trebuchet MS"/>
                <a:sym typeface="Trebuchet MS"/>
              </a:rPr>
              <a:t>	Callcenters</a:t>
            </a:r>
            <a:endParaRPr b="0" i="0" sz="1400" u="none" cap="none" strike="noStrike">
              <a:solidFill>
                <a:srgbClr val="000000"/>
              </a:solidFill>
              <a:latin typeface="Arial"/>
              <a:ea typeface="Arial"/>
              <a:cs typeface="Arial"/>
              <a:sym typeface="Arial"/>
            </a:endParaRPr>
          </a:p>
          <a:p>
            <a:pPr indent="0" lvl="0" marL="0" marR="0" rtl="0" algn="l">
              <a:lnSpc>
                <a:spcPct val="150000"/>
              </a:lnSpc>
              <a:spcBef>
                <a:spcPts val="0"/>
              </a:spcBef>
              <a:spcAft>
                <a:spcPts val="0"/>
              </a:spcAft>
              <a:buClr>
                <a:srgbClr val="000000"/>
              </a:buClr>
              <a:buSzPts val="2000"/>
              <a:buFont typeface="Arial"/>
              <a:buNone/>
            </a:pPr>
            <a:r>
              <a:rPr b="1" i="0" lang="es-AR" sz="2000" u="none" cap="none" strike="noStrike">
                <a:solidFill>
                  <a:schemeClr val="hlink"/>
                </a:solidFill>
                <a:latin typeface="Trebuchet MS"/>
                <a:ea typeface="Trebuchet MS"/>
                <a:cs typeface="Trebuchet MS"/>
                <a:sym typeface="Trebuchet MS"/>
              </a:rPr>
              <a:t>	Médicos, Abogados</a:t>
            </a:r>
            <a:endParaRPr b="0" i="0" sz="1400" u="none" cap="none" strike="noStrike">
              <a:solidFill>
                <a:srgbClr val="000000"/>
              </a:solidFill>
              <a:latin typeface="Arial"/>
              <a:ea typeface="Arial"/>
              <a:cs typeface="Arial"/>
              <a:sym typeface="Arial"/>
            </a:endParaRPr>
          </a:p>
          <a:p>
            <a:pPr indent="0" lvl="0" marL="0" marR="0" rtl="0" algn="l">
              <a:lnSpc>
                <a:spcPct val="150000"/>
              </a:lnSpc>
              <a:spcBef>
                <a:spcPts val="0"/>
              </a:spcBef>
              <a:spcAft>
                <a:spcPts val="0"/>
              </a:spcAft>
              <a:buClr>
                <a:srgbClr val="000000"/>
              </a:buClr>
              <a:buSzPts val="2000"/>
              <a:buFont typeface="Arial"/>
              <a:buNone/>
            </a:pPr>
            <a:r>
              <a:rPr b="1" i="0" lang="es-AR" sz="2000" u="none" cap="none" strike="noStrike">
                <a:solidFill>
                  <a:schemeClr val="hlink"/>
                </a:solidFill>
                <a:latin typeface="Trebuchet MS"/>
                <a:ea typeface="Trebuchet MS"/>
                <a:cs typeface="Trebuchet MS"/>
                <a:sym typeface="Trebuchet MS"/>
              </a:rPr>
              <a:t>	Técnicos, Contadores</a:t>
            </a:r>
            <a:endParaRPr b="0" i="0" sz="1400" u="none" cap="none" strike="noStrike">
              <a:solidFill>
                <a:srgbClr val="000000"/>
              </a:solidFill>
              <a:latin typeface="Arial"/>
              <a:ea typeface="Arial"/>
              <a:cs typeface="Arial"/>
              <a:sym typeface="Arial"/>
            </a:endParaRPr>
          </a:p>
          <a:p>
            <a:pPr indent="0" lvl="0" marL="0" marR="0" rtl="0" algn="l">
              <a:lnSpc>
                <a:spcPct val="150000"/>
              </a:lnSpc>
              <a:spcBef>
                <a:spcPts val="0"/>
              </a:spcBef>
              <a:spcAft>
                <a:spcPts val="0"/>
              </a:spcAft>
              <a:buClr>
                <a:srgbClr val="000000"/>
              </a:buClr>
              <a:buSzPts val="2000"/>
              <a:buFont typeface="Arial"/>
              <a:buNone/>
            </a:pPr>
            <a:r>
              <a:rPr b="1" i="0" lang="es-AR" sz="2000" u="none" cap="none" strike="noStrike">
                <a:solidFill>
                  <a:schemeClr val="hlink"/>
                </a:solidFill>
                <a:latin typeface="Trebuchet MS"/>
                <a:ea typeface="Trebuchet MS"/>
                <a:cs typeface="Trebuchet MS"/>
                <a:sym typeface="Trebuchet MS"/>
              </a:rPr>
              <a:t>	Científicos, Artesanos</a:t>
            </a:r>
            <a:endParaRPr b="0" i="0" sz="1400" u="none" cap="none" strike="noStrike">
              <a:solidFill>
                <a:srgbClr val="000000"/>
              </a:solidFill>
              <a:latin typeface="Arial"/>
              <a:ea typeface="Arial"/>
              <a:cs typeface="Arial"/>
              <a:sym typeface="Arial"/>
            </a:endParaRPr>
          </a:p>
          <a:p>
            <a:pPr indent="0" lvl="0" marL="0" marR="0" rtl="0" algn="l">
              <a:lnSpc>
                <a:spcPct val="150000"/>
              </a:lnSpc>
              <a:spcBef>
                <a:spcPts val="0"/>
              </a:spcBef>
              <a:spcAft>
                <a:spcPts val="0"/>
              </a:spcAft>
              <a:buClr>
                <a:srgbClr val="000000"/>
              </a:buClr>
              <a:buSzPts val="2800"/>
              <a:buFont typeface="Arial"/>
              <a:buNone/>
            </a:pPr>
            <a:r>
              <a:rPr b="1" i="0" lang="es-AR" sz="2800" u="none" cap="none" strike="noStrike">
                <a:solidFill>
                  <a:schemeClr val="hlink"/>
                </a:solidFill>
                <a:latin typeface="Trebuchet MS"/>
                <a:ea typeface="Trebuchet MS"/>
                <a:cs typeface="Trebuchet MS"/>
                <a:sym typeface="Trebuchet MS"/>
              </a:rPr>
              <a:t>Manejo de Datos</a:t>
            </a:r>
            <a:endParaRPr b="0" i="0" sz="1400" u="none" cap="none" strike="noStrike">
              <a:solidFill>
                <a:srgbClr val="000000"/>
              </a:solidFill>
              <a:latin typeface="Arial"/>
              <a:ea typeface="Arial"/>
              <a:cs typeface="Arial"/>
              <a:sym typeface="Arial"/>
            </a:endParaRPr>
          </a:p>
          <a:p>
            <a:pPr indent="0" lvl="0" marL="0" marR="0" rtl="0" algn="l">
              <a:lnSpc>
                <a:spcPct val="150000"/>
              </a:lnSpc>
              <a:spcBef>
                <a:spcPts val="0"/>
              </a:spcBef>
              <a:spcAft>
                <a:spcPts val="0"/>
              </a:spcAft>
              <a:buClr>
                <a:srgbClr val="000000"/>
              </a:buClr>
              <a:buSzPts val="2800"/>
              <a:buFont typeface="Arial"/>
              <a:buNone/>
            </a:pPr>
            <a:r>
              <a:rPr b="1" i="0" lang="es-AR" sz="2800" u="none" cap="none" strike="noStrike">
                <a:solidFill>
                  <a:schemeClr val="hlink"/>
                </a:solidFill>
                <a:latin typeface="Trebuchet MS"/>
                <a:ea typeface="Trebuchet MS"/>
                <a:cs typeface="Trebuchet MS"/>
                <a:sym typeface="Trebuchet MS"/>
              </a:rPr>
              <a:t>	</a:t>
            </a:r>
            <a:r>
              <a:rPr b="1" i="0" lang="es-AR" sz="2000" u="none" cap="none" strike="noStrike">
                <a:solidFill>
                  <a:schemeClr val="hlink"/>
                </a:solidFill>
                <a:latin typeface="Trebuchet MS"/>
                <a:ea typeface="Trebuchet MS"/>
                <a:cs typeface="Trebuchet MS"/>
                <a:sym typeface="Trebuchet MS"/>
              </a:rPr>
              <a:t>Análisis de Datos</a:t>
            </a:r>
            <a:endParaRPr b="0" i="0" sz="1400" u="none" cap="none" strike="noStrike">
              <a:solidFill>
                <a:srgbClr val="000000"/>
              </a:solidFill>
              <a:latin typeface="Arial"/>
              <a:ea typeface="Arial"/>
              <a:cs typeface="Arial"/>
              <a:sym typeface="Arial"/>
            </a:endParaRPr>
          </a:p>
          <a:p>
            <a:pPr indent="0" lvl="0" marL="0" marR="0" rtl="0" algn="l">
              <a:lnSpc>
                <a:spcPct val="150000"/>
              </a:lnSpc>
              <a:spcBef>
                <a:spcPts val="0"/>
              </a:spcBef>
              <a:spcAft>
                <a:spcPts val="0"/>
              </a:spcAft>
              <a:buClr>
                <a:srgbClr val="000000"/>
              </a:buClr>
              <a:buSzPts val="2000"/>
              <a:buFont typeface="Arial"/>
              <a:buNone/>
            </a:pPr>
            <a:r>
              <a:rPr b="1" i="0" lang="es-AR" sz="2000" u="none" cap="none" strike="noStrike">
                <a:solidFill>
                  <a:schemeClr val="hlink"/>
                </a:solidFill>
                <a:latin typeface="Trebuchet MS"/>
                <a:ea typeface="Trebuchet MS"/>
                <a:cs typeface="Trebuchet MS"/>
                <a:sym typeface="Trebuchet MS"/>
              </a:rPr>
              <a:t>	Minería de Datos</a:t>
            </a:r>
            <a:endParaRPr b="0" i="0" sz="1400" u="none" cap="none" strike="noStrike">
              <a:solidFill>
                <a:srgbClr val="000000"/>
              </a:solidFill>
              <a:latin typeface="Arial"/>
              <a:ea typeface="Arial"/>
              <a:cs typeface="Arial"/>
              <a:sym typeface="Arial"/>
            </a:endParaRPr>
          </a:p>
          <a:p>
            <a:pPr indent="0" lvl="0" marL="0" marR="0" rtl="0" algn="l">
              <a:lnSpc>
                <a:spcPct val="150000"/>
              </a:lnSpc>
              <a:spcBef>
                <a:spcPts val="0"/>
              </a:spcBef>
              <a:spcAft>
                <a:spcPts val="0"/>
              </a:spcAft>
              <a:buClr>
                <a:srgbClr val="000000"/>
              </a:buClr>
              <a:buSzPts val="2000"/>
              <a:buFont typeface="Arial"/>
              <a:buNone/>
            </a:pPr>
            <a:r>
              <a:rPr b="1" i="0" lang="es-AR" sz="2000" u="none" cap="none" strike="noStrike">
                <a:solidFill>
                  <a:schemeClr val="hlink"/>
                </a:solidFill>
                <a:latin typeface="Trebuchet MS"/>
                <a:ea typeface="Trebuchet MS"/>
                <a:cs typeface="Trebuchet MS"/>
                <a:sym typeface="Trebuchet MS"/>
              </a:rPr>
              <a:t>	Visualización de Datos</a:t>
            </a:r>
            <a:endParaRPr b="0" i="0" sz="1400" u="none" cap="none" strike="noStrike">
              <a:solidFill>
                <a:srgbClr val="000000"/>
              </a:solidFill>
              <a:latin typeface="Arial"/>
              <a:ea typeface="Arial"/>
              <a:cs typeface="Arial"/>
              <a:sym typeface="Arial"/>
            </a:endParaRPr>
          </a:p>
        </p:txBody>
      </p:sp>
      <p:pic>
        <p:nvPicPr>
          <p:cNvPr descr="Imagen relacionada" id="141" name="Google Shape;141;p18"/>
          <p:cNvPicPr preferRelativeResize="0"/>
          <p:nvPr/>
        </p:nvPicPr>
        <p:blipFill rotWithShape="1">
          <a:blip r:embed="rId3">
            <a:alphaModFix/>
          </a:blip>
          <a:srcRect b="0" l="0" r="0" t="0"/>
          <a:stretch/>
        </p:blipFill>
        <p:spPr>
          <a:xfrm>
            <a:off x="5653088" y="981075"/>
            <a:ext cx="2071687" cy="1554163"/>
          </a:xfrm>
          <a:prstGeom prst="rect">
            <a:avLst/>
          </a:prstGeom>
          <a:noFill/>
          <a:ln>
            <a:noFill/>
          </a:ln>
        </p:spPr>
      </p:pic>
      <p:pic>
        <p:nvPicPr>
          <p:cNvPr descr="Resultado de imagen para ingenieros" id="142" name="Google Shape;142;p18"/>
          <p:cNvPicPr preferRelativeResize="0"/>
          <p:nvPr/>
        </p:nvPicPr>
        <p:blipFill rotWithShape="1">
          <a:blip r:embed="rId4">
            <a:alphaModFix/>
          </a:blip>
          <a:srcRect b="0" l="0" r="0" t="0"/>
          <a:stretch/>
        </p:blipFill>
        <p:spPr>
          <a:xfrm>
            <a:off x="5508625" y="2924175"/>
            <a:ext cx="1993900" cy="1125538"/>
          </a:xfrm>
          <a:prstGeom prst="rect">
            <a:avLst/>
          </a:prstGeom>
          <a:noFill/>
          <a:ln>
            <a:noFill/>
          </a:ln>
        </p:spPr>
      </p:pic>
      <p:pic>
        <p:nvPicPr>
          <p:cNvPr descr="Resultado de imagen para medicos" id="143" name="Google Shape;143;p18"/>
          <p:cNvPicPr preferRelativeResize="0"/>
          <p:nvPr/>
        </p:nvPicPr>
        <p:blipFill rotWithShape="1">
          <a:blip r:embed="rId5">
            <a:alphaModFix/>
          </a:blip>
          <a:srcRect b="0" l="0" r="0" t="0"/>
          <a:stretch/>
        </p:blipFill>
        <p:spPr>
          <a:xfrm>
            <a:off x="6734175" y="2347913"/>
            <a:ext cx="1725613" cy="1133475"/>
          </a:xfrm>
          <a:prstGeom prst="rect">
            <a:avLst/>
          </a:prstGeom>
          <a:noFill/>
          <a:ln>
            <a:noFill/>
          </a:ln>
        </p:spPr>
      </p:pic>
      <p:pic>
        <p:nvPicPr>
          <p:cNvPr descr="Resultado de imagen para investigaciÃ³n ciencia" id="144" name="Google Shape;144;p18"/>
          <p:cNvPicPr preferRelativeResize="0"/>
          <p:nvPr/>
        </p:nvPicPr>
        <p:blipFill rotWithShape="1">
          <a:blip r:embed="rId6">
            <a:alphaModFix/>
          </a:blip>
          <a:srcRect b="0" l="0" r="0" t="0"/>
          <a:stretch/>
        </p:blipFill>
        <p:spPr>
          <a:xfrm>
            <a:off x="6300788" y="4437063"/>
            <a:ext cx="2109787" cy="1404937"/>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41"/>
                                        </p:tgtEl>
                                        <p:attrNameLst>
                                          <p:attrName>style.visibility</p:attrName>
                                        </p:attrNameLst>
                                      </p:cBhvr>
                                      <p:to>
                                        <p:strVal val="visible"/>
                                      </p:to>
                                    </p:set>
                                    <p:animEffect filter="fade" transition="in">
                                      <p:cBhvr>
                                        <p:cTn dur="2000"/>
                                        <p:tgtEl>
                                          <p:spTgt spid="141"/>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143"/>
                                        </p:tgtEl>
                                        <p:attrNameLst>
                                          <p:attrName>style.visibility</p:attrName>
                                        </p:attrNameLst>
                                      </p:cBhvr>
                                      <p:to>
                                        <p:strVal val="visible"/>
                                      </p:to>
                                    </p:set>
                                    <p:animEffect filter="fade" transition="in">
                                      <p:cBhvr>
                                        <p:cTn dur="2000"/>
                                        <p:tgtEl>
                                          <p:spTgt spid="143"/>
                                        </p:tgtEl>
                                      </p:cBhvr>
                                    </p:animEffect>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142"/>
                                        </p:tgtEl>
                                        <p:attrNameLst>
                                          <p:attrName>style.visibility</p:attrName>
                                        </p:attrNameLst>
                                      </p:cBhvr>
                                      <p:to>
                                        <p:strVal val="visible"/>
                                      </p:to>
                                    </p:set>
                                    <p:animEffect filter="fade" transition="in">
                                      <p:cBhvr>
                                        <p:cTn dur="2000"/>
                                        <p:tgtEl>
                                          <p:spTgt spid="142"/>
                                        </p:tgtEl>
                                      </p:cBhvr>
                                    </p:animEffect>
                                  </p:childTnLst>
                                </p:cTn>
                              </p:par>
                            </p:childTnLst>
                          </p:cTn>
                        </p:par>
                        <p:par>
                          <p:cTn fill="hold">
                            <p:stCondLst>
                              <p:cond delay="6000"/>
                            </p:stCondLst>
                            <p:childTnLst>
                              <p:par>
                                <p:cTn fill="hold" nodeType="afterEffect" presetClass="entr" presetID="10" presetSubtype="0">
                                  <p:stCondLst>
                                    <p:cond delay="0"/>
                                  </p:stCondLst>
                                  <p:childTnLst>
                                    <p:set>
                                      <p:cBhvr>
                                        <p:cTn dur="1" fill="hold">
                                          <p:stCondLst>
                                            <p:cond delay="0"/>
                                          </p:stCondLst>
                                        </p:cTn>
                                        <p:tgtEl>
                                          <p:spTgt spid="144"/>
                                        </p:tgtEl>
                                        <p:attrNameLst>
                                          <p:attrName>style.visibility</p:attrName>
                                        </p:attrNameLst>
                                      </p:cBhvr>
                                      <p:to>
                                        <p:strVal val="visible"/>
                                      </p:to>
                                    </p:set>
                                    <p:animEffect filter="fade" transition="in">
                                      <p:cBhvr>
                                        <p:cTn dur="2000"/>
                                        <p:tgtEl>
                                          <p:spTgt spid="14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8" name="Shape 148"/>
        <p:cNvGrpSpPr/>
        <p:nvPr/>
      </p:nvGrpSpPr>
      <p:grpSpPr>
        <a:xfrm>
          <a:off x="0" y="0"/>
          <a:ext cx="0" cy="0"/>
          <a:chOff x="0" y="0"/>
          <a:chExt cx="0" cy="0"/>
        </a:xfrm>
      </p:grpSpPr>
      <p:sp>
        <p:nvSpPr>
          <p:cNvPr id="149" name="Google Shape;149;p19"/>
          <p:cNvSpPr/>
          <p:nvPr/>
        </p:nvSpPr>
        <p:spPr>
          <a:xfrm>
            <a:off x="1331913" y="1412875"/>
            <a:ext cx="6419850" cy="4525963"/>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Clr>
                <a:srgbClr val="000000"/>
              </a:buClr>
              <a:buSzPts val="2800"/>
              <a:buFont typeface="Arial"/>
              <a:buNone/>
            </a:pPr>
            <a:r>
              <a:rPr b="1" i="0" lang="es-AR" sz="2800" u="none" cap="none" strike="noStrike">
                <a:solidFill>
                  <a:schemeClr val="hlink"/>
                </a:solidFill>
                <a:latin typeface="Trebuchet MS"/>
                <a:ea typeface="Trebuchet MS"/>
                <a:cs typeface="Trebuchet MS"/>
                <a:sym typeface="Trebuchet MS"/>
              </a:rPr>
              <a:t>Nuevas Tareas Surgen</a:t>
            </a:r>
            <a:endParaRPr b="0" i="0" sz="1400" u="none" cap="none" strike="noStrike">
              <a:solidFill>
                <a:srgbClr val="000000"/>
              </a:solidFill>
              <a:latin typeface="Arial"/>
              <a:ea typeface="Arial"/>
              <a:cs typeface="Arial"/>
              <a:sym typeface="Arial"/>
            </a:endParaRPr>
          </a:p>
          <a:p>
            <a:pPr indent="0" lvl="0" marL="0" marR="0" rtl="0" algn="l">
              <a:lnSpc>
                <a:spcPct val="150000"/>
              </a:lnSpc>
              <a:spcBef>
                <a:spcPts val="0"/>
              </a:spcBef>
              <a:spcAft>
                <a:spcPts val="0"/>
              </a:spcAft>
              <a:buClr>
                <a:srgbClr val="000000"/>
              </a:buClr>
              <a:buSzPts val="2000"/>
              <a:buFont typeface="Arial"/>
              <a:buNone/>
            </a:pPr>
            <a:r>
              <a:rPr b="1" i="0" lang="es-AR" sz="2000" u="none" cap="none" strike="noStrike">
                <a:solidFill>
                  <a:schemeClr val="hlink"/>
                </a:solidFill>
                <a:latin typeface="Trebuchet MS"/>
                <a:ea typeface="Trebuchet MS"/>
                <a:cs typeface="Trebuchet MS"/>
                <a:sym typeface="Trebuchet MS"/>
              </a:rPr>
              <a:t>	Data Visualization</a:t>
            </a:r>
            <a:endParaRPr b="0" i="0" sz="1400" u="none" cap="none" strike="noStrike">
              <a:solidFill>
                <a:srgbClr val="000000"/>
              </a:solidFill>
              <a:latin typeface="Arial"/>
              <a:ea typeface="Arial"/>
              <a:cs typeface="Arial"/>
              <a:sym typeface="Arial"/>
            </a:endParaRPr>
          </a:p>
          <a:p>
            <a:pPr indent="0" lvl="0" marL="0" marR="0" rtl="0" algn="l">
              <a:lnSpc>
                <a:spcPct val="150000"/>
              </a:lnSpc>
              <a:spcBef>
                <a:spcPts val="0"/>
              </a:spcBef>
              <a:spcAft>
                <a:spcPts val="0"/>
              </a:spcAft>
              <a:buClr>
                <a:srgbClr val="000000"/>
              </a:buClr>
              <a:buSzPts val="2000"/>
              <a:buFont typeface="Arial"/>
              <a:buNone/>
            </a:pPr>
            <a:r>
              <a:rPr b="1" i="0" lang="es-AR" sz="2000" u="none" cap="none" strike="noStrike">
                <a:solidFill>
                  <a:schemeClr val="hlink"/>
                </a:solidFill>
                <a:latin typeface="Trebuchet MS"/>
                <a:ea typeface="Trebuchet MS"/>
                <a:cs typeface="Trebuchet MS"/>
                <a:sym typeface="Trebuchet MS"/>
              </a:rPr>
              <a:t>	Data Analyst</a:t>
            </a:r>
            <a:endParaRPr b="0" i="0" sz="1400" u="none" cap="none" strike="noStrike">
              <a:solidFill>
                <a:srgbClr val="000000"/>
              </a:solidFill>
              <a:latin typeface="Arial"/>
              <a:ea typeface="Arial"/>
              <a:cs typeface="Arial"/>
              <a:sym typeface="Arial"/>
            </a:endParaRPr>
          </a:p>
          <a:p>
            <a:pPr indent="0" lvl="0" marL="0" marR="0" rtl="0" algn="l">
              <a:lnSpc>
                <a:spcPct val="150000"/>
              </a:lnSpc>
              <a:spcBef>
                <a:spcPts val="0"/>
              </a:spcBef>
              <a:spcAft>
                <a:spcPts val="0"/>
              </a:spcAft>
              <a:buClr>
                <a:srgbClr val="000000"/>
              </a:buClr>
              <a:buSzPts val="2000"/>
              <a:buFont typeface="Arial"/>
              <a:buNone/>
            </a:pPr>
            <a:r>
              <a:rPr b="1" i="0" lang="es-AR" sz="2000" u="none" cap="none" strike="noStrike">
                <a:solidFill>
                  <a:schemeClr val="hlink"/>
                </a:solidFill>
                <a:latin typeface="Trebuchet MS"/>
                <a:ea typeface="Trebuchet MS"/>
                <a:cs typeface="Trebuchet MS"/>
                <a:sym typeface="Trebuchet MS"/>
              </a:rPr>
              <a:t>	Data Wrangler</a:t>
            </a:r>
            <a:endParaRPr b="0" i="0" sz="1400" u="none" cap="none" strike="noStrike">
              <a:solidFill>
                <a:srgbClr val="000000"/>
              </a:solidFill>
              <a:latin typeface="Arial"/>
              <a:ea typeface="Arial"/>
              <a:cs typeface="Arial"/>
              <a:sym typeface="Arial"/>
            </a:endParaRPr>
          </a:p>
          <a:p>
            <a:pPr indent="0" lvl="0" marL="0" marR="0" rtl="0" algn="l">
              <a:lnSpc>
                <a:spcPct val="150000"/>
              </a:lnSpc>
              <a:spcBef>
                <a:spcPts val="0"/>
              </a:spcBef>
              <a:spcAft>
                <a:spcPts val="0"/>
              </a:spcAft>
              <a:buClr>
                <a:srgbClr val="000000"/>
              </a:buClr>
              <a:buSzPts val="2000"/>
              <a:buFont typeface="Arial"/>
              <a:buNone/>
            </a:pPr>
            <a:r>
              <a:rPr b="1" i="0" lang="es-AR" sz="2000" u="none" cap="none" strike="noStrike">
                <a:solidFill>
                  <a:schemeClr val="hlink"/>
                </a:solidFill>
                <a:latin typeface="Trebuchet MS"/>
                <a:ea typeface="Trebuchet MS"/>
                <a:cs typeface="Trebuchet MS"/>
                <a:sym typeface="Trebuchet MS"/>
              </a:rPr>
              <a:t>	Data Scientist</a:t>
            </a:r>
            <a:endParaRPr b="0" i="0" sz="1400" u="none" cap="none" strike="noStrike">
              <a:solidFill>
                <a:srgbClr val="000000"/>
              </a:solidFill>
              <a:latin typeface="Arial"/>
              <a:ea typeface="Arial"/>
              <a:cs typeface="Arial"/>
              <a:sym typeface="Arial"/>
            </a:endParaRPr>
          </a:p>
          <a:p>
            <a:pPr indent="0" lvl="0" marL="0" marR="0" rtl="0" algn="l">
              <a:lnSpc>
                <a:spcPct val="150000"/>
              </a:lnSpc>
              <a:spcBef>
                <a:spcPts val="0"/>
              </a:spcBef>
              <a:spcAft>
                <a:spcPts val="0"/>
              </a:spcAft>
              <a:buClr>
                <a:srgbClr val="000000"/>
              </a:buClr>
              <a:buSzPts val="2000"/>
              <a:buFont typeface="Arial"/>
              <a:buNone/>
            </a:pPr>
            <a:r>
              <a:rPr b="1" i="0" lang="es-AR" sz="2000" u="none" cap="none" strike="noStrike">
                <a:solidFill>
                  <a:schemeClr val="hlink"/>
                </a:solidFill>
                <a:latin typeface="Trebuchet MS"/>
                <a:ea typeface="Trebuchet MS"/>
                <a:cs typeface="Trebuchet MS"/>
                <a:sym typeface="Trebuchet MS"/>
              </a:rPr>
              <a:t>	Data Cleanser</a:t>
            </a:r>
            <a:endParaRPr b="0" i="0" sz="1400" u="none" cap="none" strike="noStrike">
              <a:solidFill>
                <a:srgbClr val="000000"/>
              </a:solidFill>
              <a:latin typeface="Arial"/>
              <a:ea typeface="Arial"/>
              <a:cs typeface="Arial"/>
              <a:sym typeface="Arial"/>
            </a:endParaRPr>
          </a:p>
          <a:p>
            <a:pPr indent="0" lvl="0" marL="0" marR="0" rtl="0" algn="l">
              <a:lnSpc>
                <a:spcPct val="150000"/>
              </a:lnSpc>
              <a:spcBef>
                <a:spcPts val="0"/>
              </a:spcBef>
              <a:spcAft>
                <a:spcPts val="0"/>
              </a:spcAft>
              <a:buClr>
                <a:srgbClr val="000000"/>
              </a:buClr>
              <a:buSzPts val="2000"/>
              <a:buFont typeface="Arial"/>
              <a:buNone/>
            </a:pPr>
            <a:r>
              <a:rPr b="1" i="0" lang="es-AR" sz="2000" u="none" cap="none" strike="noStrike">
                <a:solidFill>
                  <a:schemeClr val="hlink"/>
                </a:solidFill>
                <a:latin typeface="Trebuchet MS"/>
                <a:ea typeface="Trebuchet MS"/>
                <a:cs typeface="Trebuchet MS"/>
                <a:sym typeface="Trebuchet MS"/>
              </a:rPr>
              <a:t>	Data Trainee</a:t>
            </a:r>
            <a:endParaRPr b="0" i="0" sz="1400" u="none" cap="none" strike="noStrike">
              <a:solidFill>
                <a:srgbClr val="000000"/>
              </a:solidFill>
              <a:latin typeface="Arial"/>
              <a:ea typeface="Arial"/>
              <a:cs typeface="Arial"/>
              <a:sym typeface="Arial"/>
            </a:endParaRPr>
          </a:p>
          <a:p>
            <a:pPr indent="0" lvl="0" marL="0" marR="0" rtl="0" algn="l">
              <a:lnSpc>
                <a:spcPct val="150000"/>
              </a:lnSpc>
              <a:spcBef>
                <a:spcPts val="0"/>
              </a:spcBef>
              <a:spcAft>
                <a:spcPts val="0"/>
              </a:spcAft>
              <a:buClr>
                <a:srgbClr val="000000"/>
              </a:buClr>
              <a:buSzPts val="2000"/>
              <a:buFont typeface="Arial"/>
              <a:buNone/>
            </a:pPr>
            <a:r>
              <a:rPr b="1" i="0" lang="es-AR" sz="2000" u="none" cap="none" strike="noStrike">
                <a:solidFill>
                  <a:schemeClr val="hlink"/>
                </a:solidFill>
                <a:latin typeface="Trebuchet MS"/>
                <a:ea typeface="Trebuchet MS"/>
                <a:cs typeface="Trebuchet MS"/>
                <a:sym typeface="Trebuchet MS"/>
              </a:rPr>
              <a:t>	</a:t>
            </a:r>
            <a:endParaRPr b="0" i="0" sz="1400" u="none" cap="none" strike="noStrike">
              <a:solidFill>
                <a:srgbClr val="000000"/>
              </a:solidFill>
              <a:latin typeface="Arial"/>
              <a:ea typeface="Arial"/>
              <a:cs typeface="Arial"/>
              <a:sym typeface="Arial"/>
            </a:endParaRPr>
          </a:p>
          <a:p>
            <a:pPr indent="0" lvl="0" marL="0" marR="0" rtl="0" algn="l">
              <a:lnSpc>
                <a:spcPct val="150000"/>
              </a:lnSpc>
              <a:spcBef>
                <a:spcPts val="0"/>
              </a:spcBef>
              <a:spcAft>
                <a:spcPts val="0"/>
              </a:spcAft>
              <a:buClr>
                <a:srgbClr val="000000"/>
              </a:buClr>
              <a:buSzPts val="2000"/>
              <a:buFont typeface="Arial"/>
              <a:buNone/>
            </a:pPr>
            <a:r>
              <a:t/>
            </a:r>
            <a:endParaRPr b="1" i="0" sz="2000" u="none" cap="none" strike="noStrike">
              <a:solidFill>
                <a:schemeClr val="hlink"/>
              </a:solidFill>
              <a:latin typeface="Trebuchet MS"/>
              <a:ea typeface="Trebuchet MS"/>
              <a:cs typeface="Trebuchet MS"/>
              <a:sym typeface="Trebuchet MS"/>
            </a:endParaRPr>
          </a:p>
        </p:txBody>
      </p:sp>
      <p:pic>
        <p:nvPicPr>
          <p:cNvPr descr="Resultado de imagen para data wrangling" id="150" name="Google Shape;150;p19"/>
          <p:cNvPicPr preferRelativeResize="0"/>
          <p:nvPr/>
        </p:nvPicPr>
        <p:blipFill rotWithShape="1">
          <a:blip r:embed="rId3">
            <a:alphaModFix/>
          </a:blip>
          <a:srcRect b="0" l="0" r="0" t="0"/>
          <a:stretch/>
        </p:blipFill>
        <p:spPr>
          <a:xfrm>
            <a:off x="5724525" y="4221163"/>
            <a:ext cx="2087563" cy="1343025"/>
          </a:xfrm>
          <a:prstGeom prst="rect">
            <a:avLst/>
          </a:prstGeom>
          <a:noFill/>
          <a:ln>
            <a:noFill/>
          </a:ln>
        </p:spPr>
      </p:pic>
      <p:pic>
        <p:nvPicPr>
          <p:cNvPr descr="Imagen relacionada" id="151" name="Google Shape;151;p19"/>
          <p:cNvPicPr preferRelativeResize="0"/>
          <p:nvPr/>
        </p:nvPicPr>
        <p:blipFill rotWithShape="1">
          <a:blip r:embed="rId4">
            <a:alphaModFix/>
          </a:blip>
          <a:srcRect b="0" l="0" r="0" t="0"/>
          <a:stretch/>
        </p:blipFill>
        <p:spPr>
          <a:xfrm>
            <a:off x="6516688" y="2708275"/>
            <a:ext cx="1943100" cy="1455738"/>
          </a:xfrm>
          <a:prstGeom prst="rect">
            <a:avLst/>
          </a:prstGeom>
          <a:noFill/>
          <a:ln>
            <a:noFill/>
          </a:ln>
        </p:spPr>
      </p:pic>
      <p:pic>
        <p:nvPicPr>
          <p:cNvPr descr="Resultado de imagen para information analysis" id="152" name="Google Shape;152;p19"/>
          <p:cNvPicPr preferRelativeResize="0"/>
          <p:nvPr/>
        </p:nvPicPr>
        <p:blipFill rotWithShape="1">
          <a:blip r:embed="rId5">
            <a:alphaModFix/>
          </a:blip>
          <a:srcRect b="0" l="20111" r="0" t="0"/>
          <a:stretch/>
        </p:blipFill>
        <p:spPr>
          <a:xfrm>
            <a:off x="5580063" y="1484313"/>
            <a:ext cx="1296987" cy="1217612"/>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6" name="Shape 156"/>
        <p:cNvGrpSpPr/>
        <p:nvPr/>
      </p:nvGrpSpPr>
      <p:grpSpPr>
        <a:xfrm>
          <a:off x="0" y="0"/>
          <a:ext cx="0" cy="0"/>
          <a:chOff x="0" y="0"/>
          <a:chExt cx="0" cy="0"/>
        </a:xfrm>
      </p:grpSpPr>
      <p:sp>
        <p:nvSpPr>
          <p:cNvPr id="157" name="Google Shape;157;p20"/>
          <p:cNvSpPr txBox="1"/>
          <p:nvPr>
            <p:ph idx="1" type="body"/>
          </p:nvPr>
        </p:nvSpPr>
        <p:spPr>
          <a:xfrm>
            <a:off x="971550" y="1125538"/>
            <a:ext cx="4619625" cy="4525962"/>
          </a:xfrm>
          <a:prstGeom prst="rect">
            <a:avLst/>
          </a:prstGeom>
          <a:noFill/>
          <a:ln>
            <a:noFill/>
          </a:ln>
        </p:spPr>
        <p:txBody>
          <a:bodyPr anchorCtr="0" anchor="t" bIns="45700" lIns="91425" spcFirstLastPara="1" rIns="91425" wrap="square" tIns="45700">
            <a:noAutofit/>
          </a:bodyPr>
          <a:lstStyle/>
          <a:p>
            <a:pPr indent="-266700" lvl="0" marL="266700" marR="0" rtl="0" algn="l">
              <a:lnSpc>
                <a:spcPct val="145000"/>
              </a:lnSpc>
              <a:spcBef>
                <a:spcPts val="0"/>
              </a:spcBef>
              <a:spcAft>
                <a:spcPts val="0"/>
              </a:spcAft>
              <a:buSzPts val="2100"/>
              <a:buNone/>
            </a:pPr>
            <a:r>
              <a:rPr b="1" i="0" lang="es-AR" sz="2800" u="none" cap="none" strike="noStrike">
                <a:solidFill>
                  <a:schemeClr val="hlink"/>
                </a:solidFill>
                <a:latin typeface="Trebuchet MS"/>
                <a:ea typeface="Trebuchet MS"/>
                <a:cs typeface="Trebuchet MS"/>
                <a:sym typeface="Trebuchet MS"/>
              </a:rPr>
              <a:t>Los Científicos de Datos</a:t>
            </a:r>
            <a:endParaRPr/>
          </a:p>
          <a:p>
            <a:pPr indent="-266700" lvl="0" marL="266700" marR="0" rtl="0" algn="l">
              <a:lnSpc>
                <a:spcPct val="145000"/>
              </a:lnSpc>
              <a:spcBef>
                <a:spcPts val="0"/>
              </a:spcBef>
              <a:spcAft>
                <a:spcPts val="0"/>
              </a:spcAft>
              <a:buSzPts val="2100"/>
              <a:buNone/>
            </a:pPr>
            <a:r>
              <a:rPr b="1" i="0" lang="es-AR" sz="2400" u="none" cap="none" strike="noStrike">
                <a:solidFill>
                  <a:schemeClr val="hlink"/>
                </a:solidFill>
                <a:latin typeface="Trebuchet MS"/>
                <a:ea typeface="Trebuchet MS"/>
                <a:cs typeface="Trebuchet MS"/>
                <a:sym typeface="Trebuchet MS"/>
              </a:rPr>
              <a:t>		</a:t>
            </a:r>
            <a:r>
              <a:rPr b="1" i="0" lang="es-AR" sz="2000" u="none" cap="none" strike="noStrike">
                <a:solidFill>
                  <a:schemeClr val="hlink"/>
                </a:solidFill>
                <a:latin typeface="Trebuchet MS"/>
                <a:ea typeface="Trebuchet MS"/>
                <a:cs typeface="Trebuchet MS"/>
                <a:sym typeface="Trebuchet MS"/>
              </a:rPr>
              <a:t>Matemáticas</a:t>
            </a:r>
            <a:endParaRPr/>
          </a:p>
          <a:p>
            <a:pPr indent="-266700" lvl="3" marL="266700" marR="0" rtl="0" algn="l">
              <a:lnSpc>
                <a:spcPct val="145000"/>
              </a:lnSpc>
              <a:spcBef>
                <a:spcPts val="0"/>
              </a:spcBef>
              <a:spcAft>
                <a:spcPts val="0"/>
              </a:spcAft>
              <a:buSzPts val="1350"/>
              <a:buNone/>
            </a:pPr>
            <a:r>
              <a:rPr b="1" i="0" lang="es-AR" sz="2000" u="none" cap="none" strike="noStrike">
                <a:solidFill>
                  <a:schemeClr val="hlink"/>
                </a:solidFill>
                <a:latin typeface="Trebuchet MS"/>
                <a:ea typeface="Trebuchet MS"/>
                <a:cs typeface="Trebuchet MS"/>
                <a:sym typeface="Trebuchet MS"/>
              </a:rPr>
              <a:t>		Estadística</a:t>
            </a:r>
            <a:endParaRPr/>
          </a:p>
          <a:p>
            <a:pPr indent="-266700" lvl="3" marL="266700" marR="0" rtl="0" algn="l">
              <a:lnSpc>
                <a:spcPct val="145000"/>
              </a:lnSpc>
              <a:spcBef>
                <a:spcPts val="0"/>
              </a:spcBef>
              <a:spcAft>
                <a:spcPts val="0"/>
              </a:spcAft>
              <a:buSzPts val="1350"/>
              <a:buNone/>
            </a:pPr>
            <a:r>
              <a:rPr b="1" i="0" lang="es-AR" sz="2000" u="none" cap="none" strike="noStrike">
                <a:solidFill>
                  <a:schemeClr val="hlink"/>
                </a:solidFill>
                <a:latin typeface="Trebuchet MS"/>
                <a:ea typeface="Trebuchet MS"/>
                <a:cs typeface="Trebuchet MS"/>
                <a:sym typeface="Trebuchet MS"/>
              </a:rPr>
              <a:t>		Informática</a:t>
            </a:r>
            <a:endParaRPr/>
          </a:p>
          <a:p>
            <a:pPr indent="-266700" lvl="3" marL="266700" marR="0" rtl="0" algn="l">
              <a:lnSpc>
                <a:spcPct val="145000"/>
              </a:lnSpc>
              <a:spcBef>
                <a:spcPts val="0"/>
              </a:spcBef>
              <a:spcAft>
                <a:spcPts val="0"/>
              </a:spcAft>
              <a:buSzPts val="1350"/>
              <a:buNone/>
            </a:pPr>
            <a:r>
              <a:rPr b="1" i="0" lang="es-AR" sz="2000" u="none" cap="none" strike="noStrike">
                <a:solidFill>
                  <a:schemeClr val="hlink"/>
                </a:solidFill>
                <a:latin typeface="Trebuchet MS"/>
                <a:ea typeface="Trebuchet MS"/>
                <a:cs typeface="Trebuchet MS"/>
                <a:sym typeface="Trebuchet MS"/>
              </a:rPr>
              <a:t>		Machine Learning</a:t>
            </a:r>
            <a:endParaRPr/>
          </a:p>
          <a:p>
            <a:pPr indent="-266700" lvl="3" marL="266700" marR="0" rtl="0" algn="l">
              <a:lnSpc>
                <a:spcPct val="145000"/>
              </a:lnSpc>
              <a:spcBef>
                <a:spcPts val="0"/>
              </a:spcBef>
              <a:spcAft>
                <a:spcPts val="0"/>
              </a:spcAft>
              <a:buSzPts val="1350"/>
              <a:buNone/>
            </a:pPr>
            <a:r>
              <a:rPr b="1" i="0" lang="es-AR" sz="2000" u="none" cap="none" strike="noStrike">
                <a:solidFill>
                  <a:schemeClr val="hlink"/>
                </a:solidFill>
                <a:latin typeface="Trebuchet MS"/>
                <a:ea typeface="Trebuchet MS"/>
                <a:cs typeface="Trebuchet MS"/>
                <a:sym typeface="Trebuchet MS"/>
              </a:rPr>
              <a:t>		Procesamiento de Lenguaje</a:t>
            </a:r>
            <a:endParaRPr/>
          </a:p>
          <a:p>
            <a:pPr indent="-266700" lvl="3" marL="266700" marR="0" rtl="0" algn="l">
              <a:lnSpc>
                <a:spcPct val="145000"/>
              </a:lnSpc>
              <a:spcBef>
                <a:spcPts val="0"/>
              </a:spcBef>
              <a:spcAft>
                <a:spcPts val="0"/>
              </a:spcAft>
              <a:buSzPts val="1350"/>
              <a:buNone/>
            </a:pPr>
            <a:r>
              <a:rPr b="1" i="0" lang="es-AR" sz="2000" u="none" cap="none" strike="noStrike">
                <a:solidFill>
                  <a:schemeClr val="hlink"/>
                </a:solidFill>
                <a:latin typeface="Trebuchet MS"/>
                <a:ea typeface="Trebuchet MS"/>
                <a:cs typeface="Trebuchet MS"/>
                <a:sym typeface="Trebuchet MS"/>
              </a:rPr>
              <a:t>		Diseño de Algoritmos</a:t>
            </a:r>
            <a:endParaRPr/>
          </a:p>
          <a:p>
            <a:pPr indent="-266700" lvl="3" marL="266700" marR="0" rtl="0" algn="l">
              <a:lnSpc>
                <a:spcPct val="145000"/>
              </a:lnSpc>
              <a:spcBef>
                <a:spcPts val="0"/>
              </a:spcBef>
              <a:spcAft>
                <a:spcPts val="0"/>
              </a:spcAft>
              <a:buSzPts val="1350"/>
              <a:buNone/>
            </a:pPr>
            <a:r>
              <a:rPr b="1" i="0" lang="es-AR" sz="2000" u="none" cap="none" strike="noStrike">
                <a:solidFill>
                  <a:schemeClr val="hlink"/>
                </a:solidFill>
                <a:latin typeface="Trebuchet MS"/>
                <a:ea typeface="Trebuchet MS"/>
                <a:cs typeface="Trebuchet MS"/>
                <a:sym typeface="Trebuchet MS"/>
              </a:rPr>
              <a:t>		IoT Data Análisis</a:t>
            </a:r>
            <a:endParaRPr/>
          </a:p>
          <a:p>
            <a:pPr indent="-266700" lvl="3" marL="266700" marR="0" rtl="0" algn="l">
              <a:lnSpc>
                <a:spcPct val="145000"/>
              </a:lnSpc>
              <a:spcBef>
                <a:spcPts val="0"/>
              </a:spcBef>
              <a:spcAft>
                <a:spcPts val="0"/>
              </a:spcAft>
              <a:buSzPts val="1350"/>
              <a:buNone/>
            </a:pPr>
            <a:r>
              <a:rPr b="1" i="0" lang="es-AR" sz="2000" u="none" cap="none" strike="noStrike">
                <a:solidFill>
                  <a:schemeClr val="hlink"/>
                </a:solidFill>
                <a:latin typeface="Trebuchet MS"/>
                <a:ea typeface="Trebuchet MS"/>
                <a:cs typeface="Trebuchet MS"/>
                <a:sym typeface="Trebuchet MS"/>
              </a:rPr>
              <a:t>		Organización de Big Data </a:t>
            </a:r>
            <a:endParaRPr b="1" i="0" sz="2000" u="none" cap="none" strike="noStrike">
              <a:solidFill>
                <a:schemeClr val="hlink"/>
              </a:solidFill>
              <a:latin typeface="Trebuchet MS"/>
              <a:ea typeface="Trebuchet MS"/>
              <a:cs typeface="Trebuchet MS"/>
              <a:sym typeface="Trebuchet MS"/>
            </a:endParaRPr>
          </a:p>
        </p:txBody>
      </p:sp>
      <p:pic>
        <p:nvPicPr>
          <p:cNvPr descr="Imagen relacionada" id="158" name="Google Shape;158;p20"/>
          <p:cNvPicPr preferRelativeResize="0"/>
          <p:nvPr/>
        </p:nvPicPr>
        <p:blipFill rotWithShape="1">
          <a:blip r:embed="rId3">
            <a:alphaModFix/>
          </a:blip>
          <a:srcRect b="0" l="0" r="0" t="0"/>
          <a:stretch/>
        </p:blipFill>
        <p:spPr>
          <a:xfrm>
            <a:off x="5795963" y="3644900"/>
            <a:ext cx="2520950" cy="1858963"/>
          </a:xfrm>
          <a:prstGeom prst="rect">
            <a:avLst/>
          </a:prstGeom>
          <a:noFill/>
          <a:ln>
            <a:noFill/>
          </a:ln>
        </p:spPr>
      </p:pic>
      <p:pic>
        <p:nvPicPr>
          <p:cNvPr descr="Resultado de imagen para inteligencia artificial" id="159" name="Google Shape;159;p20"/>
          <p:cNvPicPr preferRelativeResize="0"/>
          <p:nvPr/>
        </p:nvPicPr>
        <p:blipFill rotWithShape="1">
          <a:blip r:embed="rId4">
            <a:alphaModFix/>
          </a:blip>
          <a:srcRect b="0" l="0" r="0" t="0"/>
          <a:stretch/>
        </p:blipFill>
        <p:spPr>
          <a:xfrm>
            <a:off x="4787900" y="1989138"/>
            <a:ext cx="1835150" cy="1363662"/>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3" name="Shape 163"/>
        <p:cNvGrpSpPr/>
        <p:nvPr/>
      </p:nvGrpSpPr>
      <p:grpSpPr>
        <a:xfrm>
          <a:off x="0" y="0"/>
          <a:ext cx="0" cy="0"/>
          <a:chOff x="0" y="0"/>
          <a:chExt cx="0" cy="0"/>
        </a:xfrm>
      </p:grpSpPr>
      <p:sp>
        <p:nvSpPr>
          <p:cNvPr id="164" name="Google Shape;164;p21"/>
          <p:cNvSpPr txBox="1"/>
          <p:nvPr>
            <p:ph idx="1" type="body"/>
          </p:nvPr>
        </p:nvSpPr>
        <p:spPr>
          <a:xfrm>
            <a:off x="914400" y="1196975"/>
            <a:ext cx="8229600" cy="4525963"/>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SzPts val="2100"/>
              <a:buNone/>
            </a:pPr>
            <a:r>
              <a:rPr b="1" i="0" lang="es-AR" sz="2800" u="none" cap="none" strike="noStrike">
                <a:solidFill>
                  <a:schemeClr val="hlink"/>
                </a:solidFill>
                <a:latin typeface="Trebuchet MS"/>
                <a:ea typeface="Trebuchet MS"/>
                <a:cs typeface="Trebuchet MS"/>
                <a:sym typeface="Trebuchet MS"/>
              </a:rPr>
              <a:t>Salidas laborales en IA</a:t>
            </a:r>
            <a:endParaRPr/>
          </a:p>
          <a:p>
            <a:pPr indent="0" lvl="0" marL="0" marR="0" rtl="0" algn="l">
              <a:lnSpc>
                <a:spcPct val="90000"/>
              </a:lnSpc>
              <a:spcBef>
                <a:spcPts val="0"/>
              </a:spcBef>
              <a:spcAft>
                <a:spcPts val="0"/>
              </a:spcAft>
              <a:buSzPts val="2100"/>
              <a:buNone/>
            </a:pPr>
            <a:r>
              <a:t/>
            </a:r>
            <a:endParaRPr b="1" i="0" sz="2800" u="none" cap="none" strike="noStrike">
              <a:solidFill>
                <a:schemeClr val="hlink"/>
              </a:solidFill>
              <a:latin typeface="Trebuchet MS"/>
              <a:ea typeface="Trebuchet MS"/>
              <a:cs typeface="Trebuchet MS"/>
              <a:sym typeface="Trebuchet MS"/>
            </a:endParaRPr>
          </a:p>
          <a:p>
            <a:pPr indent="0" lvl="0" marL="0" marR="0" rtl="0" algn="l">
              <a:lnSpc>
                <a:spcPct val="90000"/>
              </a:lnSpc>
              <a:spcBef>
                <a:spcPts val="0"/>
              </a:spcBef>
              <a:spcAft>
                <a:spcPts val="0"/>
              </a:spcAft>
              <a:buSzPts val="2100"/>
              <a:buNone/>
            </a:pPr>
            <a:r>
              <a:rPr b="1" i="0" lang="es-AR" sz="2000" u="none" cap="none" strike="noStrike">
                <a:solidFill>
                  <a:schemeClr val="hlink"/>
                </a:solidFill>
                <a:latin typeface="Trebuchet MS"/>
                <a:ea typeface="Trebuchet MS"/>
                <a:cs typeface="Trebuchet MS"/>
                <a:sym typeface="Trebuchet MS"/>
              </a:rPr>
              <a:t>Organizaciones grandes, </a:t>
            </a:r>
            <a:endParaRPr/>
          </a:p>
          <a:p>
            <a:pPr indent="0" lvl="0" marL="0" marR="0" rtl="0" algn="l">
              <a:lnSpc>
                <a:spcPct val="90000"/>
              </a:lnSpc>
              <a:spcBef>
                <a:spcPts val="0"/>
              </a:spcBef>
              <a:spcAft>
                <a:spcPts val="0"/>
              </a:spcAft>
              <a:buSzPts val="2100"/>
              <a:buNone/>
            </a:pPr>
            <a:r>
              <a:rPr b="1" i="0" lang="es-AR" sz="2000" u="none" cap="none" strike="noStrike">
                <a:solidFill>
                  <a:schemeClr val="hlink"/>
                </a:solidFill>
                <a:latin typeface="Trebuchet MS"/>
                <a:ea typeface="Trebuchet MS"/>
                <a:cs typeface="Trebuchet MS"/>
                <a:sym typeface="Trebuchet MS"/>
              </a:rPr>
              <a:t>data-science, autoservicio </a:t>
            </a:r>
            <a:endParaRPr/>
          </a:p>
          <a:p>
            <a:pPr indent="0" lvl="0" marL="0" marR="0" rtl="0" algn="l">
              <a:lnSpc>
                <a:spcPct val="90000"/>
              </a:lnSpc>
              <a:spcBef>
                <a:spcPts val="0"/>
              </a:spcBef>
              <a:spcAft>
                <a:spcPts val="0"/>
              </a:spcAft>
              <a:buSzPts val="2100"/>
              <a:buNone/>
            </a:pPr>
            <a:r>
              <a:rPr b="1" i="0" lang="es-AR" sz="2000" u="none" cap="none" strike="noStrike">
                <a:solidFill>
                  <a:schemeClr val="hlink"/>
                </a:solidFill>
                <a:latin typeface="Trebuchet MS"/>
                <a:ea typeface="Trebuchet MS"/>
                <a:cs typeface="Trebuchet MS"/>
                <a:sym typeface="Trebuchet MS"/>
              </a:rPr>
              <a:t>miles de usuarios</a:t>
            </a:r>
            <a:endParaRPr/>
          </a:p>
          <a:p>
            <a:pPr indent="0" lvl="0" marL="0" marR="0" rtl="0" algn="l">
              <a:lnSpc>
                <a:spcPct val="90000"/>
              </a:lnSpc>
              <a:spcBef>
                <a:spcPts val="0"/>
              </a:spcBef>
              <a:spcAft>
                <a:spcPts val="0"/>
              </a:spcAft>
              <a:buSzPts val="2100"/>
              <a:buNone/>
            </a:pPr>
            <a:r>
              <a:t/>
            </a:r>
            <a:endParaRPr b="1" i="0" sz="2000" u="none" cap="none" strike="noStrike">
              <a:solidFill>
                <a:schemeClr val="hlink"/>
              </a:solidFill>
              <a:latin typeface="Trebuchet MS"/>
              <a:ea typeface="Trebuchet MS"/>
              <a:cs typeface="Trebuchet MS"/>
              <a:sym typeface="Trebuchet MS"/>
            </a:endParaRPr>
          </a:p>
          <a:p>
            <a:pPr indent="0" lvl="0" marL="0" marR="0" rtl="0" algn="l">
              <a:lnSpc>
                <a:spcPct val="90000"/>
              </a:lnSpc>
              <a:spcBef>
                <a:spcPts val="0"/>
              </a:spcBef>
              <a:spcAft>
                <a:spcPts val="0"/>
              </a:spcAft>
              <a:buSzPts val="2100"/>
              <a:buNone/>
            </a:pPr>
            <a:r>
              <a:rPr b="1" i="0" lang="es-AR" sz="2000" u="none" cap="none" strike="noStrike">
                <a:solidFill>
                  <a:schemeClr val="hlink"/>
                </a:solidFill>
                <a:latin typeface="Trebuchet MS"/>
                <a:ea typeface="Trebuchet MS"/>
                <a:cs typeface="Trebuchet MS"/>
                <a:sym typeface="Trebuchet MS"/>
              </a:rPr>
              <a:t>La IA, traerá nuevos cambios. </a:t>
            </a:r>
            <a:endParaRPr/>
          </a:p>
          <a:p>
            <a:pPr indent="0" lvl="0" marL="0" marR="0" rtl="0" algn="l">
              <a:lnSpc>
                <a:spcPct val="90000"/>
              </a:lnSpc>
              <a:spcBef>
                <a:spcPts val="0"/>
              </a:spcBef>
              <a:spcAft>
                <a:spcPts val="0"/>
              </a:spcAft>
              <a:buSzPts val="2100"/>
              <a:buNone/>
            </a:pPr>
            <a:r>
              <a:rPr b="1" i="0" lang="es-AR" sz="2000" u="none" cap="none" strike="noStrike">
                <a:solidFill>
                  <a:schemeClr val="hlink"/>
                </a:solidFill>
                <a:latin typeface="Trebuchet MS"/>
                <a:ea typeface="Trebuchet MS"/>
                <a:cs typeface="Trebuchet MS"/>
                <a:sym typeface="Trebuchet MS"/>
              </a:rPr>
              <a:t>Schumpeter: “destrucción creativa”</a:t>
            </a:r>
            <a:endParaRPr/>
          </a:p>
          <a:p>
            <a:pPr indent="0" lvl="0" marL="0" marR="0" rtl="0" algn="l">
              <a:lnSpc>
                <a:spcPct val="90000"/>
              </a:lnSpc>
              <a:spcBef>
                <a:spcPts val="0"/>
              </a:spcBef>
              <a:spcAft>
                <a:spcPts val="0"/>
              </a:spcAft>
              <a:buSzPts val="2100"/>
              <a:buNone/>
            </a:pPr>
            <a:r>
              <a:t/>
            </a:r>
            <a:endParaRPr b="1" i="0" sz="2000" u="none" cap="none" strike="noStrike">
              <a:solidFill>
                <a:schemeClr val="hlink"/>
              </a:solidFill>
              <a:latin typeface="Trebuchet MS"/>
              <a:ea typeface="Trebuchet MS"/>
              <a:cs typeface="Trebuchet MS"/>
              <a:sym typeface="Trebuchet MS"/>
            </a:endParaRPr>
          </a:p>
          <a:p>
            <a:pPr indent="0" lvl="0" marL="0" marR="0" rtl="0" algn="l">
              <a:lnSpc>
                <a:spcPct val="90000"/>
              </a:lnSpc>
              <a:spcBef>
                <a:spcPts val="0"/>
              </a:spcBef>
              <a:spcAft>
                <a:spcPts val="0"/>
              </a:spcAft>
              <a:buSzPts val="2100"/>
              <a:buNone/>
            </a:pPr>
            <a:r>
              <a:rPr b="1" i="0" lang="es-AR" sz="2000" u="none" cap="none" strike="noStrike">
                <a:solidFill>
                  <a:schemeClr val="hlink"/>
                </a:solidFill>
                <a:latin typeface="Trebuchet MS"/>
                <a:ea typeface="Trebuchet MS"/>
                <a:cs typeface="Trebuchet MS"/>
                <a:sym typeface="Trebuchet MS"/>
              </a:rPr>
              <a:t>Tareas Rutinarias 🡪 Automatizadas </a:t>
            </a:r>
            <a:endParaRPr/>
          </a:p>
          <a:p>
            <a:pPr indent="0" lvl="0" marL="0" marR="0" rtl="0" algn="l">
              <a:lnSpc>
                <a:spcPct val="90000"/>
              </a:lnSpc>
              <a:spcBef>
                <a:spcPts val="0"/>
              </a:spcBef>
              <a:spcAft>
                <a:spcPts val="0"/>
              </a:spcAft>
              <a:buSzPts val="2100"/>
              <a:buNone/>
            </a:pPr>
            <a:r>
              <a:t/>
            </a:r>
            <a:endParaRPr b="1" i="0" sz="2000" u="none" cap="none" strike="noStrike">
              <a:solidFill>
                <a:schemeClr val="hlink"/>
              </a:solidFill>
              <a:latin typeface="Trebuchet MS"/>
              <a:ea typeface="Trebuchet MS"/>
              <a:cs typeface="Trebuchet MS"/>
              <a:sym typeface="Trebuchet MS"/>
            </a:endParaRPr>
          </a:p>
          <a:p>
            <a:pPr indent="0" lvl="0" marL="0" marR="0" rtl="0" algn="l">
              <a:lnSpc>
                <a:spcPct val="90000"/>
              </a:lnSpc>
              <a:spcBef>
                <a:spcPts val="0"/>
              </a:spcBef>
              <a:spcAft>
                <a:spcPts val="0"/>
              </a:spcAft>
              <a:buSzPts val="2100"/>
              <a:buNone/>
            </a:pPr>
            <a:r>
              <a:rPr b="1" i="0" lang="es-AR" sz="2000" u="none" cap="none" strike="noStrike">
                <a:solidFill>
                  <a:schemeClr val="hlink"/>
                </a:solidFill>
                <a:latin typeface="Trebuchet MS"/>
                <a:ea typeface="Trebuchet MS"/>
                <a:cs typeface="Trebuchet MS"/>
                <a:sym typeface="Trebuchet MS"/>
              </a:rPr>
              <a:t>Históricamente, los adelantos </a:t>
            </a:r>
            <a:br>
              <a:rPr b="1" i="0" lang="es-AR" sz="2000" u="none" cap="none" strike="noStrike">
                <a:solidFill>
                  <a:schemeClr val="hlink"/>
                </a:solidFill>
                <a:latin typeface="Trebuchet MS"/>
                <a:ea typeface="Trebuchet MS"/>
                <a:cs typeface="Trebuchet MS"/>
                <a:sym typeface="Trebuchet MS"/>
              </a:rPr>
            </a:br>
            <a:r>
              <a:rPr b="1" i="0" lang="es-AR" sz="2000" u="none" cap="none" strike="noStrike">
                <a:solidFill>
                  <a:schemeClr val="hlink"/>
                </a:solidFill>
                <a:latin typeface="Trebuchet MS"/>
                <a:ea typeface="Trebuchet MS"/>
                <a:cs typeface="Trebuchet MS"/>
                <a:sym typeface="Trebuchet MS"/>
              </a:rPr>
              <a:t>tecnológicos crearon más</a:t>
            </a:r>
            <a:endParaRPr/>
          </a:p>
          <a:p>
            <a:pPr indent="0" lvl="0" marL="0" marR="0" rtl="0" algn="l">
              <a:lnSpc>
                <a:spcPct val="90000"/>
              </a:lnSpc>
              <a:spcBef>
                <a:spcPts val="0"/>
              </a:spcBef>
              <a:spcAft>
                <a:spcPts val="0"/>
              </a:spcAft>
              <a:buSzPts val="2100"/>
              <a:buNone/>
            </a:pPr>
            <a:r>
              <a:rPr b="1" i="0" lang="es-AR" sz="2000" u="none" cap="none" strike="noStrike">
                <a:solidFill>
                  <a:schemeClr val="hlink"/>
                </a:solidFill>
                <a:latin typeface="Trebuchet MS"/>
                <a:ea typeface="Trebuchet MS"/>
                <a:cs typeface="Trebuchet MS"/>
                <a:sym typeface="Trebuchet MS"/>
              </a:rPr>
              <a:t>riqueza y generaron </a:t>
            </a:r>
            <a:br>
              <a:rPr b="1" i="0" lang="es-AR" sz="2000" u="none" cap="none" strike="noStrike">
                <a:solidFill>
                  <a:schemeClr val="hlink"/>
                </a:solidFill>
                <a:latin typeface="Trebuchet MS"/>
                <a:ea typeface="Trebuchet MS"/>
                <a:cs typeface="Trebuchet MS"/>
                <a:sym typeface="Trebuchet MS"/>
              </a:rPr>
            </a:br>
            <a:r>
              <a:rPr b="1" i="0" lang="es-AR" sz="2000" u="none" cap="none" strike="noStrike">
                <a:solidFill>
                  <a:schemeClr val="hlink"/>
                </a:solidFill>
                <a:latin typeface="Trebuchet MS"/>
                <a:ea typeface="Trebuchet MS"/>
                <a:cs typeface="Trebuchet MS"/>
                <a:sym typeface="Trebuchet MS"/>
              </a:rPr>
              <a:t>más puestos de trabajo.</a:t>
            </a:r>
            <a:endParaRPr b="1" i="0" sz="2000" u="none" cap="none" strike="noStrike">
              <a:solidFill>
                <a:schemeClr val="hlink"/>
              </a:solidFill>
              <a:latin typeface="Trebuchet MS"/>
              <a:ea typeface="Trebuchet MS"/>
              <a:cs typeface="Trebuchet MS"/>
              <a:sym typeface="Trebuchet MS"/>
            </a:endParaRPr>
          </a:p>
        </p:txBody>
      </p:sp>
      <p:pic>
        <p:nvPicPr>
          <p:cNvPr descr="Imagen relacionada" id="165" name="Google Shape;165;p21"/>
          <p:cNvPicPr preferRelativeResize="0"/>
          <p:nvPr/>
        </p:nvPicPr>
        <p:blipFill rotWithShape="1">
          <a:blip r:embed="rId3">
            <a:alphaModFix/>
          </a:blip>
          <a:srcRect b="0" l="0" r="0" t="0"/>
          <a:stretch/>
        </p:blipFill>
        <p:spPr>
          <a:xfrm>
            <a:off x="6227763" y="1841500"/>
            <a:ext cx="1944687" cy="1092200"/>
          </a:xfrm>
          <a:prstGeom prst="rect">
            <a:avLst/>
          </a:prstGeom>
          <a:noFill/>
          <a:ln>
            <a:noFill/>
          </a:ln>
        </p:spPr>
      </p:pic>
      <p:sp>
        <p:nvSpPr>
          <p:cNvPr descr="Imagen relacionada" id="166" name="Google Shape;166;p21"/>
          <p:cNvSpPr/>
          <p:nvPr/>
        </p:nvSpPr>
        <p:spPr>
          <a:xfrm>
            <a:off x="5940425" y="3933825"/>
            <a:ext cx="3024188" cy="2016125"/>
          </a:xfrm>
          <a:prstGeom prst="rect">
            <a:avLst/>
          </a:prstGeom>
          <a:solidFill>
            <a:srgbClr val="FFFFFF"/>
          </a:solidFill>
          <a:ln>
            <a:noFill/>
          </a:ln>
        </p:spPr>
      </p:sp>
      <p:sp>
        <p:nvSpPr>
          <p:cNvPr descr="Glyph (data visualization) - Wikipedia" id="167" name="Google Shape;167;p21"/>
          <p:cNvSpPr/>
          <p:nvPr/>
        </p:nvSpPr>
        <p:spPr>
          <a:xfrm>
            <a:off x="4419600" y="3276600"/>
            <a:ext cx="304800"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descr="Glyph (data visualization) - Wikipedia" id="168" name="Google Shape;168;p21"/>
          <p:cNvSpPr/>
          <p:nvPr/>
        </p:nvSpPr>
        <p:spPr>
          <a:xfrm>
            <a:off x="4419600" y="3276600"/>
            <a:ext cx="304800"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descr="Resultado de imagen para data visualization" id="169" name="Google Shape;169;p21"/>
          <p:cNvSpPr/>
          <p:nvPr/>
        </p:nvSpPr>
        <p:spPr>
          <a:xfrm>
            <a:off x="4419600" y="3276600"/>
            <a:ext cx="304800"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Imagen relacionada" id="170" name="Google Shape;170;p21"/>
          <p:cNvPicPr preferRelativeResize="0"/>
          <p:nvPr/>
        </p:nvPicPr>
        <p:blipFill rotWithShape="1">
          <a:blip r:embed="rId4">
            <a:alphaModFix/>
          </a:blip>
          <a:srcRect b="0" l="0" r="0" t="0"/>
          <a:stretch/>
        </p:blipFill>
        <p:spPr>
          <a:xfrm>
            <a:off x="5508625" y="2852738"/>
            <a:ext cx="2225675" cy="1452562"/>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4" name="Shape 174"/>
        <p:cNvGrpSpPr/>
        <p:nvPr/>
      </p:nvGrpSpPr>
      <p:grpSpPr>
        <a:xfrm>
          <a:off x="0" y="0"/>
          <a:ext cx="0" cy="0"/>
          <a:chOff x="0" y="0"/>
          <a:chExt cx="0" cy="0"/>
        </a:xfrm>
      </p:grpSpPr>
      <p:sp>
        <p:nvSpPr>
          <p:cNvPr id="175" name="Google Shape;175;p22"/>
          <p:cNvSpPr txBox="1"/>
          <p:nvPr/>
        </p:nvSpPr>
        <p:spPr>
          <a:xfrm>
            <a:off x="0" y="1819275"/>
            <a:ext cx="9144000" cy="2586038"/>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400"/>
              <a:buFont typeface="Trebuchet MS"/>
              <a:buNone/>
            </a:pPr>
            <a:r>
              <a:rPr b="1" i="0" lang="es-AR" sz="5400" u="none" cap="none" strike="noStrike">
                <a:solidFill>
                  <a:srgbClr val="FFFFFF"/>
                </a:solidFill>
                <a:latin typeface="Trebuchet MS"/>
                <a:ea typeface="Trebuchet MS"/>
                <a:cs typeface="Trebuchet MS"/>
                <a:sym typeface="Trebuchet MS"/>
              </a:rPr>
              <a:t>Nombre</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FFFFFF"/>
              </a:buClr>
              <a:buSzPts val="1400"/>
              <a:buFont typeface="Trebuchet MS"/>
              <a:buNone/>
            </a:pPr>
            <a:r>
              <a:rPr b="1" i="0" lang="es-AR" sz="5400" u="none" cap="none" strike="noStrike">
                <a:solidFill>
                  <a:srgbClr val="FFFFFF"/>
                </a:solidFill>
                <a:latin typeface="Trebuchet MS"/>
                <a:ea typeface="Trebuchet MS"/>
                <a:cs typeface="Trebuchet MS"/>
                <a:sym typeface="Trebuchet MS"/>
              </a:rPr>
              <a:t>del</a:t>
            </a:r>
            <a:br>
              <a:rPr b="1" i="0" lang="es-AR" sz="5400" u="none" cap="none" strike="noStrike">
                <a:solidFill>
                  <a:srgbClr val="FFFFFF"/>
                </a:solidFill>
                <a:latin typeface="Trebuchet MS"/>
                <a:ea typeface="Trebuchet MS"/>
                <a:cs typeface="Trebuchet MS"/>
                <a:sym typeface="Trebuchet MS"/>
              </a:rPr>
            </a:br>
            <a:r>
              <a:rPr b="1" i="0" lang="es-AR" sz="5400" u="none" cap="none" strike="noStrike">
                <a:solidFill>
                  <a:srgbClr val="FFFFFF"/>
                </a:solidFill>
                <a:latin typeface="Trebuchet MS"/>
                <a:ea typeface="Trebuchet MS"/>
                <a:cs typeface="Trebuchet MS"/>
                <a:sym typeface="Trebuchet MS"/>
              </a:rPr>
              <a:t>tema a desarrollar</a:t>
            </a:r>
            <a:endParaRPr b="0" i="0" sz="1400" u="none" cap="none" strike="noStrike">
              <a:solidFill>
                <a:srgbClr val="000000"/>
              </a:solidFill>
              <a:latin typeface="Arial"/>
              <a:ea typeface="Arial"/>
              <a:cs typeface="Arial"/>
              <a:sym typeface="Arial"/>
            </a:endParaRPr>
          </a:p>
        </p:txBody>
      </p:sp>
      <p:sp>
        <p:nvSpPr>
          <p:cNvPr descr="Resultado de imagen para imperio romano acueductos" id="176" name="Google Shape;176;p22"/>
          <p:cNvSpPr/>
          <p:nvPr/>
        </p:nvSpPr>
        <p:spPr>
          <a:xfrm>
            <a:off x="4419600" y="3276600"/>
            <a:ext cx="304800"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Resultado de imagen para agricultura moderna" id="177" name="Google Shape;177;p22"/>
          <p:cNvPicPr preferRelativeResize="0"/>
          <p:nvPr/>
        </p:nvPicPr>
        <p:blipFill rotWithShape="1">
          <a:blip r:embed="rId3">
            <a:alphaModFix/>
          </a:blip>
          <a:srcRect b="22193" l="13329" r="0" t="6750"/>
          <a:stretch/>
        </p:blipFill>
        <p:spPr>
          <a:xfrm>
            <a:off x="6156325" y="4076700"/>
            <a:ext cx="2520950" cy="1809750"/>
          </a:xfrm>
          <a:prstGeom prst="rect">
            <a:avLst/>
          </a:prstGeom>
          <a:noFill/>
          <a:ln>
            <a:noFill/>
          </a:ln>
        </p:spPr>
      </p:pic>
      <p:pic>
        <p:nvPicPr>
          <p:cNvPr descr="Imagen relacionada" id="178" name="Google Shape;178;p22"/>
          <p:cNvPicPr preferRelativeResize="0"/>
          <p:nvPr/>
        </p:nvPicPr>
        <p:blipFill rotWithShape="1">
          <a:blip r:embed="rId4">
            <a:alphaModFix/>
          </a:blip>
          <a:srcRect b="0" l="0" r="0" t="0"/>
          <a:stretch/>
        </p:blipFill>
        <p:spPr>
          <a:xfrm>
            <a:off x="6877050" y="2349500"/>
            <a:ext cx="1728788" cy="1150938"/>
          </a:xfrm>
          <a:prstGeom prst="rect">
            <a:avLst/>
          </a:prstGeom>
          <a:noFill/>
          <a:ln>
            <a:noFill/>
          </a:ln>
        </p:spPr>
      </p:pic>
      <p:sp>
        <p:nvSpPr>
          <p:cNvPr id="179" name="Google Shape;179;p22"/>
          <p:cNvSpPr/>
          <p:nvPr/>
        </p:nvSpPr>
        <p:spPr>
          <a:xfrm>
            <a:off x="971550" y="1125538"/>
            <a:ext cx="5400675" cy="4525962"/>
          </a:xfrm>
          <a:prstGeom prst="rect">
            <a:avLst/>
          </a:prstGeom>
          <a:noFill/>
          <a:ln>
            <a:noFill/>
          </a:ln>
        </p:spPr>
        <p:txBody>
          <a:bodyPr anchorCtr="0" anchor="t" bIns="45700" lIns="91425" spcFirstLastPara="1" rIns="91425" wrap="square" tIns="45700">
            <a:noAutofit/>
          </a:bodyPr>
          <a:lstStyle/>
          <a:p>
            <a:pPr indent="-266700" lvl="0" marL="266700" marR="0" rtl="0" algn="l">
              <a:lnSpc>
                <a:spcPct val="145000"/>
              </a:lnSpc>
              <a:spcBef>
                <a:spcPts val="0"/>
              </a:spcBef>
              <a:spcAft>
                <a:spcPts val="0"/>
              </a:spcAft>
              <a:buClr>
                <a:srgbClr val="000000"/>
              </a:buClr>
              <a:buSzPts val="2800"/>
              <a:buFont typeface="Arial"/>
              <a:buNone/>
            </a:pPr>
            <a:r>
              <a:rPr b="1" i="0" lang="es-AR" sz="2800" u="none" cap="none" strike="noStrike">
                <a:solidFill>
                  <a:schemeClr val="hlink"/>
                </a:solidFill>
                <a:latin typeface="Trebuchet MS"/>
                <a:ea typeface="Trebuchet MS"/>
                <a:cs typeface="Trebuchet MS"/>
                <a:sym typeface="Trebuchet MS"/>
              </a:rPr>
              <a:t>Nueva Generación Trabajos</a:t>
            </a:r>
            <a:endParaRPr b="0" i="0" sz="1400" u="none" cap="none" strike="noStrike">
              <a:solidFill>
                <a:srgbClr val="000000"/>
              </a:solidFill>
              <a:latin typeface="Arial"/>
              <a:ea typeface="Arial"/>
              <a:cs typeface="Arial"/>
              <a:sym typeface="Arial"/>
            </a:endParaRPr>
          </a:p>
          <a:p>
            <a:pPr indent="-266700" lvl="3" marL="266700" marR="0" rtl="0" algn="l">
              <a:lnSpc>
                <a:spcPct val="145000"/>
              </a:lnSpc>
              <a:spcBef>
                <a:spcPts val="0"/>
              </a:spcBef>
              <a:spcAft>
                <a:spcPts val="0"/>
              </a:spcAft>
              <a:buClr>
                <a:srgbClr val="000000"/>
              </a:buClr>
              <a:buSzPts val="2400"/>
              <a:buFont typeface="Arial"/>
              <a:buNone/>
            </a:pPr>
            <a:r>
              <a:rPr b="1" i="0" lang="es-AR" sz="2400" u="none" cap="none" strike="noStrike">
                <a:solidFill>
                  <a:schemeClr val="hlink"/>
                </a:solidFill>
                <a:latin typeface="Trebuchet MS"/>
                <a:ea typeface="Trebuchet MS"/>
                <a:cs typeface="Trebuchet MS"/>
                <a:sym typeface="Trebuchet MS"/>
              </a:rPr>
              <a:t>	Asistida con Robots y Drones</a:t>
            </a:r>
            <a:endParaRPr b="0" i="0" sz="1400" u="none" cap="none" strike="noStrike">
              <a:solidFill>
                <a:srgbClr val="000000"/>
              </a:solidFill>
              <a:latin typeface="Arial"/>
              <a:ea typeface="Arial"/>
              <a:cs typeface="Arial"/>
              <a:sym typeface="Arial"/>
            </a:endParaRPr>
          </a:p>
          <a:p>
            <a:pPr indent="-266700" lvl="3" marL="266700" marR="0" rtl="0" algn="l">
              <a:lnSpc>
                <a:spcPct val="145000"/>
              </a:lnSpc>
              <a:spcBef>
                <a:spcPts val="0"/>
              </a:spcBef>
              <a:spcAft>
                <a:spcPts val="0"/>
              </a:spcAft>
              <a:buClr>
                <a:srgbClr val="000000"/>
              </a:buClr>
              <a:buSzPts val="2000"/>
              <a:buFont typeface="Arial"/>
              <a:buNone/>
            </a:pPr>
            <a:r>
              <a:rPr b="1" i="0" lang="es-AR" sz="2000" u="none" cap="none" strike="noStrike">
                <a:solidFill>
                  <a:schemeClr val="hlink"/>
                </a:solidFill>
                <a:latin typeface="Trebuchet MS"/>
                <a:ea typeface="Trebuchet MS"/>
                <a:cs typeface="Trebuchet MS"/>
                <a:sym typeface="Trebuchet MS"/>
              </a:rPr>
              <a:t>	Explotación: Agricultura y Minería</a:t>
            </a:r>
            <a:endParaRPr b="0" i="0" sz="1400" u="none" cap="none" strike="noStrike">
              <a:solidFill>
                <a:srgbClr val="000000"/>
              </a:solidFill>
              <a:latin typeface="Arial"/>
              <a:ea typeface="Arial"/>
              <a:cs typeface="Arial"/>
              <a:sym typeface="Arial"/>
            </a:endParaRPr>
          </a:p>
          <a:p>
            <a:pPr indent="-266700" lvl="3" marL="266700" marR="0" rtl="0" algn="l">
              <a:lnSpc>
                <a:spcPct val="145000"/>
              </a:lnSpc>
              <a:spcBef>
                <a:spcPts val="0"/>
              </a:spcBef>
              <a:spcAft>
                <a:spcPts val="0"/>
              </a:spcAft>
              <a:buClr>
                <a:srgbClr val="000000"/>
              </a:buClr>
              <a:buSzPts val="2000"/>
              <a:buFont typeface="Arial"/>
              <a:buNone/>
            </a:pPr>
            <a:r>
              <a:rPr b="1" i="0" lang="es-AR" sz="2000" u="none" cap="none" strike="noStrike">
                <a:solidFill>
                  <a:schemeClr val="hlink"/>
                </a:solidFill>
                <a:latin typeface="Trebuchet MS"/>
                <a:ea typeface="Trebuchet MS"/>
                <a:cs typeface="Trebuchet MS"/>
                <a:sym typeface="Trebuchet MS"/>
              </a:rPr>
              <a:t>	Construcción, Logística</a:t>
            </a:r>
            <a:endParaRPr b="0" i="0" sz="1400" u="none" cap="none" strike="noStrike">
              <a:solidFill>
                <a:srgbClr val="000000"/>
              </a:solidFill>
              <a:latin typeface="Arial"/>
              <a:ea typeface="Arial"/>
              <a:cs typeface="Arial"/>
              <a:sym typeface="Arial"/>
            </a:endParaRPr>
          </a:p>
          <a:p>
            <a:pPr indent="-266700" lvl="3" marL="266700" marR="0" rtl="0" algn="l">
              <a:lnSpc>
                <a:spcPct val="145000"/>
              </a:lnSpc>
              <a:spcBef>
                <a:spcPts val="0"/>
              </a:spcBef>
              <a:spcAft>
                <a:spcPts val="0"/>
              </a:spcAft>
              <a:buClr>
                <a:srgbClr val="000000"/>
              </a:buClr>
              <a:buSzPts val="2000"/>
              <a:buFont typeface="Arial"/>
              <a:buNone/>
            </a:pPr>
            <a:r>
              <a:rPr b="1" i="0" lang="es-AR" sz="2000" u="none" cap="none" strike="noStrike">
                <a:solidFill>
                  <a:schemeClr val="hlink"/>
                </a:solidFill>
                <a:latin typeface="Trebuchet MS"/>
                <a:ea typeface="Trebuchet MS"/>
                <a:cs typeface="Trebuchet MS"/>
                <a:sym typeface="Trebuchet MS"/>
              </a:rPr>
              <a:t>	Programación</a:t>
            </a:r>
            <a:br>
              <a:rPr b="1" i="0" lang="es-AR" sz="2000" u="none" cap="none" strike="noStrike">
                <a:solidFill>
                  <a:schemeClr val="hlink"/>
                </a:solidFill>
                <a:latin typeface="Trebuchet MS"/>
                <a:ea typeface="Trebuchet MS"/>
                <a:cs typeface="Trebuchet MS"/>
                <a:sym typeface="Trebuchet MS"/>
              </a:rPr>
            </a:br>
            <a:r>
              <a:rPr b="1" i="0" lang="es-AR" sz="2000" u="none" cap="none" strike="noStrike">
                <a:solidFill>
                  <a:schemeClr val="hlink"/>
                </a:solidFill>
                <a:latin typeface="Trebuchet MS"/>
                <a:ea typeface="Trebuchet MS"/>
                <a:cs typeface="Trebuchet MS"/>
                <a:sym typeface="Trebuchet MS"/>
              </a:rPr>
              <a:t>Algoritmia</a:t>
            </a:r>
            <a:br>
              <a:rPr b="1" i="0" lang="es-AR" sz="2000" u="none" cap="none" strike="noStrike">
                <a:solidFill>
                  <a:schemeClr val="hlink"/>
                </a:solidFill>
                <a:latin typeface="Trebuchet MS"/>
                <a:ea typeface="Trebuchet MS"/>
                <a:cs typeface="Trebuchet MS"/>
                <a:sym typeface="Trebuchet MS"/>
              </a:rPr>
            </a:br>
            <a:r>
              <a:rPr b="1" i="0" lang="es-AR" sz="2000" u="none" cap="none" strike="noStrike">
                <a:solidFill>
                  <a:schemeClr val="hlink"/>
                </a:solidFill>
                <a:latin typeface="Trebuchet MS"/>
                <a:ea typeface="Trebuchet MS"/>
                <a:cs typeface="Trebuchet MS"/>
                <a:sym typeface="Trebuchet MS"/>
              </a:rPr>
              <a:t>Datos…</a:t>
            </a:r>
            <a:endParaRPr b="0" i="0" sz="1400" u="none" cap="none" strike="noStrike">
              <a:solidFill>
                <a:srgbClr val="000000"/>
              </a:solidFill>
              <a:latin typeface="Arial"/>
              <a:ea typeface="Arial"/>
              <a:cs typeface="Arial"/>
              <a:sym typeface="Arial"/>
            </a:endParaRPr>
          </a:p>
        </p:txBody>
      </p:sp>
      <p:pic>
        <p:nvPicPr>
          <p:cNvPr descr="Resultado de imagen para ingenieros" id="180" name="Google Shape;180;p22"/>
          <p:cNvPicPr preferRelativeResize="0"/>
          <p:nvPr/>
        </p:nvPicPr>
        <p:blipFill rotWithShape="1">
          <a:blip r:embed="rId5">
            <a:alphaModFix/>
          </a:blip>
          <a:srcRect b="0" l="0" r="0" t="0"/>
          <a:stretch/>
        </p:blipFill>
        <p:spPr>
          <a:xfrm>
            <a:off x="5435600" y="3213100"/>
            <a:ext cx="1993900" cy="1125538"/>
          </a:xfrm>
          <a:prstGeom prst="rect">
            <a:avLst/>
          </a:prstGeom>
          <a:noFill/>
          <a:ln>
            <a:noFill/>
          </a:ln>
        </p:spPr>
      </p:pic>
      <p:pic>
        <p:nvPicPr>
          <p:cNvPr descr="Resultado de imagen para humanidad" id="181" name="Google Shape;181;p22"/>
          <p:cNvPicPr preferRelativeResize="0"/>
          <p:nvPr/>
        </p:nvPicPr>
        <p:blipFill rotWithShape="1">
          <a:blip r:embed="rId6">
            <a:alphaModFix/>
          </a:blip>
          <a:srcRect b="0" l="16171" r="8086" t="0"/>
          <a:stretch/>
        </p:blipFill>
        <p:spPr>
          <a:xfrm>
            <a:off x="6227763" y="1390650"/>
            <a:ext cx="1728787" cy="1141413"/>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80"/>
                                        </p:tgtEl>
                                        <p:attrNameLst>
                                          <p:attrName>style.visibility</p:attrName>
                                        </p:attrNameLst>
                                      </p:cBhvr>
                                      <p:to>
                                        <p:strVal val="visible"/>
                                      </p:to>
                                    </p:set>
                                    <p:animEffect filter="fade" transition="in">
                                      <p:cBhvr>
                                        <p:cTn dur="2000"/>
                                        <p:tgtEl>
                                          <p:spTgt spid="18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5" name="Shape 185"/>
        <p:cNvGrpSpPr/>
        <p:nvPr/>
      </p:nvGrpSpPr>
      <p:grpSpPr>
        <a:xfrm>
          <a:off x="0" y="0"/>
          <a:ext cx="0" cy="0"/>
          <a:chOff x="0" y="0"/>
          <a:chExt cx="0" cy="0"/>
        </a:xfrm>
      </p:grpSpPr>
      <p:sp>
        <p:nvSpPr>
          <p:cNvPr id="186" name="Google Shape;186;p23"/>
          <p:cNvSpPr/>
          <p:nvPr/>
        </p:nvSpPr>
        <p:spPr>
          <a:xfrm>
            <a:off x="684213" y="1268413"/>
            <a:ext cx="4978400" cy="3670300"/>
          </a:xfrm>
          <a:prstGeom prst="rect">
            <a:avLst/>
          </a:prstGeom>
          <a:noFill/>
          <a:ln>
            <a:noFill/>
          </a:ln>
        </p:spPr>
        <p:txBody>
          <a:bodyPr anchorCtr="0" anchor="t" bIns="45700" lIns="91425" spcFirstLastPara="1" rIns="91425" wrap="square" tIns="45700">
            <a:noAutofit/>
          </a:bodyPr>
          <a:lstStyle/>
          <a:p>
            <a:pPr indent="0" lvl="0" marL="0" marR="0" rtl="0" algn="l">
              <a:lnSpc>
                <a:spcPct val="145000"/>
              </a:lnSpc>
              <a:spcBef>
                <a:spcPts val="0"/>
              </a:spcBef>
              <a:spcAft>
                <a:spcPts val="0"/>
              </a:spcAft>
              <a:buClr>
                <a:srgbClr val="000000"/>
              </a:buClr>
              <a:buSzPts val="2800"/>
              <a:buFont typeface="Arial"/>
              <a:buNone/>
            </a:pPr>
            <a:r>
              <a:rPr b="1" i="0" lang="es-AR" sz="2800" u="none" cap="none" strike="noStrike">
                <a:solidFill>
                  <a:srgbClr val="3366CC"/>
                </a:solidFill>
                <a:latin typeface="Trebuchet MS"/>
                <a:ea typeface="Trebuchet MS"/>
                <a:cs typeface="Trebuchet MS"/>
                <a:sym typeface="Trebuchet MS"/>
              </a:rPr>
              <a:t>Los Datos y sus Estadísticas</a:t>
            </a:r>
            <a:endParaRPr b="0" i="0" sz="1400" u="none" cap="none" strike="noStrike">
              <a:solidFill>
                <a:srgbClr val="000000"/>
              </a:solidFill>
              <a:latin typeface="Arial"/>
              <a:ea typeface="Arial"/>
              <a:cs typeface="Arial"/>
              <a:sym typeface="Arial"/>
            </a:endParaRPr>
          </a:p>
          <a:p>
            <a:pPr indent="0" lvl="0" marL="0" marR="0" rtl="0" algn="l">
              <a:lnSpc>
                <a:spcPct val="145000"/>
              </a:lnSpc>
              <a:spcBef>
                <a:spcPts val="0"/>
              </a:spcBef>
              <a:spcAft>
                <a:spcPts val="0"/>
              </a:spcAft>
              <a:buClr>
                <a:srgbClr val="000000"/>
              </a:buClr>
              <a:buSzPts val="2400"/>
              <a:buFont typeface="Arial"/>
              <a:buNone/>
            </a:pPr>
            <a:r>
              <a:rPr b="1" i="0" lang="es-AR" sz="2400" u="none" cap="none" strike="noStrike">
                <a:solidFill>
                  <a:srgbClr val="3366CC"/>
                </a:solidFill>
                <a:latin typeface="Trebuchet MS"/>
                <a:ea typeface="Trebuchet MS"/>
                <a:cs typeface="Trebuchet MS"/>
                <a:sym typeface="Trebuchet MS"/>
              </a:rPr>
              <a:t>	Datos Numéricos</a:t>
            </a:r>
            <a:endParaRPr b="0" i="0" sz="1400" u="none" cap="none" strike="noStrike">
              <a:solidFill>
                <a:srgbClr val="000000"/>
              </a:solidFill>
              <a:latin typeface="Arial"/>
              <a:ea typeface="Arial"/>
              <a:cs typeface="Arial"/>
              <a:sym typeface="Arial"/>
            </a:endParaRPr>
          </a:p>
          <a:p>
            <a:pPr indent="0" lvl="0" marL="0" marR="0" rtl="0" algn="l">
              <a:lnSpc>
                <a:spcPct val="145000"/>
              </a:lnSpc>
              <a:spcBef>
                <a:spcPts val="0"/>
              </a:spcBef>
              <a:spcAft>
                <a:spcPts val="0"/>
              </a:spcAft>
              <a:buClr>
                <a:srgbClr val="000000"/>
              </a:buClr>
              <a:buSzPts val="2400"/>
              <a:buFont typeface="Arial"/>
              <a:buNone/>
            </a:pPr>
            <a:r>
              <a:rPr b="1" i="0" lang="es-AR" sz="2400" u="none" cap="none" strike="noStrike">
                <a:solidFill>
                  <a:srgbClr val="3366CC"/>
                </a:solidFill>
                <a:latin typeface="Trebuchet MS"/>
                <a:ea typeface="Trebuchet MS"/>
                <a:cs typeface="Trebuchet MS"/>
                <a:sym typeface="Trebuchet MS"/>
              </a:rPr>
              <a:t>		🡪 Normalización</a:t>
            </a:r>
            <a:endParaRPr b="0" i="0" sz="1400" u="none" cap="none" strike="noStrike">
              <a:solidFill>
                <a:srgbClr val="000000"/>
              </a:solidFill>
              <a:latin typeface="Arial"/>
              <a:ea typeface="Arial"/>
              <a:cs typeface="Arial"/>
              <a:sym typeface="Arial"/>
            </a:endParaRPr>
          </a:p>
          <a:p>
            <a:pPr indent="0" lvl="0" marL="0" marR="0" rtl="0" algn="l">
              <a:lnSpc>
                <a:spcPct val="145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45000"/>
              </a:lnSpc>
              <a:spcBef>
                <a:spcPts val="0"/>
              </a:spcBef>
              <a:spcAft>
                <a:spcPts val="0"/>
              </a:spcAft>
              <a:buClr>
                <a:srgbClr val="000000"/>
              </a:buClr>
              <a:buSzPts val="2400"/>
              <a:buFont typeface="Arial"/>
              <a:buNone/>
            </a:pPr>
            <a:r>
              <a:rPr b="1" i="0" lang="es-AR" sz="2400" u="none" cap="none" strike="noStrike">
                <a:solidFill>
                  <a:srgbClr val="3366CC"/>
                </a:solidFill>
                <a:latin typeface="Trebuchet MS"/>
                <a:ea typeface="Trebuchet MS"/>
                <a:cs typeface="Trebuchet MS"/>
                <a:sym typeface="Trebuchet MS"/>
              </a:rPr>
              <a:t>	Datos Categóricos</a:t>
            </a:r>
            <a:endParaRPr b="0" i="0" sz="1400" u="none" cap="none" strike="noStrike">
              <a:solidFill>
                <a:srgbClr val="000000"/>
              </a:solidFill>
              <a:latin typeface="Arial"/>
              <a:ea typeface="Arial"/>
              <a:cs typeface="Arial"/>
              <a:sym typeface="Arial"/>
            </a:endParaRPr>
          </a:p>
          <a:p>
            <a:pPr indent="0" lvl="0" marL="0" marR="0" rtl="0" algn="l">
              <a:lnSpc>
                <a:spcPct val="145000"/>
              </a:lnSpc>
              <a:spcBef>
                <a:spcPts val="0"/>
              </a:spcBef>
              <a:spcAft>
                <a:spcPts val="0"/>
              </a:spcAft>
              <a:buClr>
                <a:srgbClr val="000000"/>
              </a:buClr>
              <a:buSzPts val="2400"/>
              <a:buFont typeface="Arial"/>
              <a:buNone/>
            </a:pPr>
            <a:r>
              <a:rPr b="1" i="0" lang="es-AR" sz="2400" u="none" cap="none" strike="noStrike">
                <a:solidFill>
                  <a:srgbClr val="3366CC"/>
                </a:solidFill>
                <a:latin typeface="Trebuchet MS"/>
                <a:ea typeface="Trebuchet MS"/>
                <a:cs typeface="Trebuchet MS"/>
                <a:sym typeface="Trebuchet MS"/>
              </a:rPr>
              <a:t>		🡪 One-Hot-Encoding</a:t>
            </a:r>
            <a:endParaRPr b="0" i="0" sz="1400" u="none" cap="none" strike="noStrike">
              <a:solidFill>
                <a:srgbClr val="000000"/>
              </a:solidFill>
              <a:latin typeface="Arial"/>
              <a:ea typeface="Arial"/>
              <a:cs typeface="Arial"/>
              <a:sym typeface="Arial"/>
            </a:endParaRPr>
          </a:p>
          <a:p>
            <a:pPr indent="0" lvl="0" marL="0" marR="0" rtl="0" algn="l">
              <a:lnSpc>
                <a:spcPct val="145000"/>
              </a:lnSpc>
              <a:spcBef>
                <a:spcPts val="0"/>
              </a:spcBef>
              <a:spcAft>
                <a:spcPts val="0"/>
              </a:spcAft>
              <a:buClr>
                <a:srgbClr val="000000"/>
              </a:buClr>
              <a:buSzPts val="2400"/>
              <a:buFont typeface="Arial"/>
              <a:buNone/>
            </a:pPr>
            <a:r>
              <a:rPr b="1" i="0" lang="es-AR" sz="2400" u="none" cap="none" strike="noStrike">
                <a:solidFill>
                  <a:srgbClr val="3366CC"/>
                </a:solidFill>
                <a:latin typeface="Trebuchet MS"/>
                <a:ea typeface="Trebuchet MS"/>
                <a:cs typeface="Trebuchet MS"/>
                <a:sym typeface="Trebuchet MS"/>
              </a:rPr>
              <a:t>		🡪 Embeddings</a:t>
            </a:r>
            <a:endParaRPr b="0" i="0" sz="1400" u="none" cap="none" strike="noStrike">
              <a:solidFill>
                <a:srgbClr val="000000"/>
              </a:solidFill>
              <a:latin typeface="Arial"/>
              <a:ea typeface="Arial"/>
              <a:cs typeface="Arial"/>
              <a:sym typeface="Arial"/>
            </a:endParaRPr>
          </a:p>
        </p:txBody>
      </p:sp>
      <p:sp>
        <p:nvSpPr>
          <p:cNvPr descr="Resultado de imagen para estadistica de datos" id="187" name="Google Shape;187;p23"/>
          <p:cNvSpPr/>
          <p:nvPr/>
        </p:nvSpPr>
        <p:spPr>
          <a:xfrm>
            <a:off x="4419600" y="3276600"/>
            <a:ext cx="304800"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descr="Resultado de imagen para estadistica de datos" id="188" name="Google Shape;188;p23"/>
          <p:cNvSpPr/>
          <p:nvPr/>
        </p:nvSpPr>
        <p:spPr>
          <a:xfrm>
            <a:off x="4419600" y="3276600"/>
            <a:ext cx="304800"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Datos estadÃ­sticos" id="189" name="Google Shape;189;p23"/>
          <p:cNvPicPr preferRelativeResize="0"/>
          <p:nvPr/>
        </p:nvPicPr>
        <p:blipFill rotWithShape="1">
          <a:blip r:embed="rId3">
            <a:alphaModFix/>
          </a:blip>
          <a:srcRect b="0" l="0" r="0" t="0"/>
          <a:stretch/>
        </p:blipFill>
        <p:spPr>
          <a:xfrm>
            <a:off x="7153275" y="0"/>
            <a:ext cx="1990725" cy="1114425"/>
          </a:xfrm>
          <a:prstGeom prst="rect">
            <a:avLst/>
          </a:prstGeom>
          <a:noFill/>
          <a:ln>
            <a:noFill/>
          </a:ln>
        </p:spPr>
      </p:pic>
      <p:pic>
        <p:nvPicPr>
          <p:cNvPr descr="Resultado de imagen para estadistica" id="190" name="Google Shape;190;p23"/>
          <p:cNvPicPr preferRelativeResize="0"/>
          <p:nvPr/>
        </p:nvPicPr>
        <p:blipFill rotWithShape="1">
          <a:blip r:embed="rId4">
            <a:alphaModFix/>
          </a:blip>
          <a:srcRect b="36583" l="0" r="0" t="0"/>
          <a:stretch/>
        </p:blipFill>
        <p:spPr>
          <a:xfrm>
            <a:off x="5724525" y="1773238"/>
            <a:ext cx="2627313" cy="1944687"/>
          </a:xfrm>
          <a:prstGeom prst="rect">
            <a:avLst/>
          </a:prstGeom>
          <a:noFill/>
          <a:ln>
            <a:noFill/>
          </a:ln>
        </p:spPr>
      </p:pic>
      <p:pic>
        <p:nvPicPr>
          <p:cNvPr descr="Resultado de imagen para one hot encoding" id="191" name="Google Shape;191;p23"/>
          <p:cNvPicPr preferRelativeResize="0"/>
          <p:nvPr/>
        </p:nvPicPr>
        <p:blipFill rotWithShape="1">
          <a:blip r:embed="rId5">
            <a:alphaModFix/>
          </a:blip>
          <a:srcRect b="0" l="0" r="0" t="0"/>
          <a:stretch/>
        </p:blipFill>
        <p:spPr>
          <a:xfrm>
            <a:off x="5148263" y="4508500"/>
            <a:ext cx="3384550" cy="13271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5" name="Shape 195"/>
        <p:cNvGrpSpPr/>
        <p:nvPr/>
      </p:nvGrpSpPr>
      <p:grpSpPr>
        <a:xfrm>
          <a:off x="0" y="0"/>
          <a:ext cx="0" cy="0"/>
          <a:chOff x="0" y="0"/>
          <a:chExt cx="0" cy="0"/>
        </a:xfrm>
      </p:grpSpPr>
      <p:sp>
        <p:nvSpPr>
          <p:cNvPr id="196" name="Google Shape;196;p24"/>
          <p:cNvSpPr/>
          <p:nvPr/>
        </p:nvSpPr>
        <p:spPr>
          <a:xfrm>
            <a:off x="179513" y="188641"/>
            <a:ext cx="8712968" cy="1474249"/>
          </a:xfrm>
          <a:prstGeom prst="rect">
            <a:avLst/>
          </a:prstGeom>
          <a:noFill/>
          <a:ln>
            <a:noFill/>
          </a:ln>
        </p:spPr>
        <p:txBody>
          <a:bodyPr anchorCtr="0" anchor="t" bIns="45700" lIns="91425" spcFirstLastPara="1" rIns="91425" wrap="square" tIns="45700">
            <a:noAutofit/>
          </a:bodyPr>
          <a:lstStyle/>
          <a:p>
            <a:pPr indent="0" lvl="0" marL="0" marR="0" rtl="0" algn="ctr">
              <a:lnSpc>
                <a:spcPct val="80000"/>
              </a:lnSpc>
              <a:spcBef>
                <a:spcPts val="0"/>
              </a:spcBef>
              <a:spcAft>
                <a:spcPts val="0"/>
              </a:spcAft>
              <a:buClr>
                <a:srgbClr val="3366CC"/>
              </a:buClr>
              <a:buSzPts val="3600"/>
              <a:buFont typeface="Trebuchet MS"/>
              <a:buNone/>
            </a:pPr>
            <a:r>
              <a:rPr b="1" i="0" lang="es-AR" sz="3600" u="none" cap="none" strike="noStrike">
                <a:solidFill>
                  <a:srgbClr val="3366CC"/>
                </a:solidFill>
                <a:latin typeface="Trebuchet MS"/>
                <a:ea typeface="Trebuchet MS"/>
                <a:cs typeface="Trebuchet MS"/>
                <a:sym typeface="Trebuchet MS"/>
              </a:rPr>
              <a:t>La disrupción de la IA</a:t>
            </a:r>
            <a:endParaRPr b="1" i="0" sz="3600" u="none" cap="none" strike="noStrike">
              <a:solidFill>
                <a:srgbClr val="3366CC"/>
              </a:solidFill>
              <a:latin typeface="Trebuchet MS"/>
              <a:ea typeface="Trebuchet MS"/>
              <a:cs typeface="Trebuchet MS"/>
              <a:sym typeface="Trebuchet MS"/>
            </a:endParaRPr>
          </a:p>
          <a:p>
            <a:pPr indent="-165100" lvl="0" marL="342900" marR="0" rtl="0" algn="l">
              <a:lnSpc>
                <a:spcPct val="80000"/>
              </a:lnSpc>
              <a:spcBef>
                <a:spcPts val="0"/>
              </a:spcBef>
              <a:spcAft>
                <a:spcPts val="0"/>
              </a:spcAft>
              <a:buClr>
                <a:srgbClr val="000000"/>
              </a:buClr>
              <a:buSzPts val="2800"/>
              <a:buFont typeface="Arial"/>
              <a:buNone/>
            </a:pPr>
            <a:r>
              <a:t/>
            </a:r>
            <a:endParaRPr b="1" i="0" sz="2800" u="none" cap="none" strike="noStrike">
              <a:solidFill>
                <a:srgbClr val="3366CC"/>
              </a:solidFill>
              <a:latin typeface="Trebuchet MS"/>
              <a:ea typeface="Trebuchet MS"/>
              <a:cs typeface="Trebuchet MS"/>
              <a:sym typeface="Trebuchet MS"/>
            </a:endParaRPr>
          </a:p>
          <a:p>
            <a:pPr indent="-342900" lvl="0" marL="342900" marR="0" rtl="0" algn="l">
              <a:lnSpc>
                <a:spcPct val="80000"/>
              </a:lnSpc>
              <a:spcBef>
                <a:spcPts val="0"/>
              </a:spcBef>
              <a:spcAft>
                <a:spcPts val="0"/>
              </a:spcAft>
              <a:buClr>
                <a:srgbClr val="3366CC"/>
              </a:buClr>
              <a:buSzPts val="2800"/>
              <a:buFont typeface="Arial"/>
              <a:buChar char="•"/>
            </a:pPr>
            <a:r>
              <a:rPr b="1" i="0" lang="es-AR" sz="2800" u="none" cap="none" strike="noStrike">
                <a:solidFill>
                  <a:srgbClr val="3366CC"/>
                </a:solidFill>
                <a:latin typeface="Trebuchet MS"/>
                <a:ea typeface="Trebuchet MS"/>
                <a:cs typeface="Trebuchet MS"/>
                <a:sym typeface="Trebuchet MS"/>
              </a:rPr>
              <a:t>La inteligencia artificial es la nueva electricidad</a:t>
            </a:r>
            <a:endParaRPr b="0" i="0" sz="1400" u="none" cap="none" strike="noStrike">
              <a:solidFill>
                <a:srgbClr val="000000"/>
              </a:solidFill>
              <a:latin typeface="Arial"/>
              <a:ea typeface="Arial"/>
              <a:cs typeface="Arial"/>
              <a:sym typeface="Arial"/>
            </a:endParaRPr>
          </a:p>
          <a:p>
            <a:pPr indent="-165100" lvl="0" marL="342900" marR="0" rtl="0" algn="l">
              <a:lnSpc>
                <a:spcPct val="80000"/>
              </a:lnSpc>
              <a:spcBef>
                <a:spcPts val="0"/>
              </a:spcBef>
              <a:spcAft>
                <a:spcPts val="0"/>
              </a:spcAft>
              <a:buClr>
                <a:srgbClr val="000000"/>
              </a:buClr>
              <a:buSzPts val="2800"/>
              <a:buFont typeface="Arial"/>
              <a:buNone/>
            </a:pPr>
            <a:r>
              <a:t/>
            </a:r>
            <a:endParaRPr b="1" i="0" sz="2800" u="none" cap="none" strike="noStrike">
              <a:solidFill>
                <a:srgbClr val="3366CC"/>
              </a:solidFill>
              <a:latin typeface="Trebuchet MS"/>
              <a:ea typeface="Trebuchet MS"/>
              <a:cs typeface="Trebuchet MS"/>
              <a:sym typeface="Trebuchet MS"/>
            </a:endParaRPr>
          </a:p>
          <a:p>
            <a:pPr indent="-165100" lvl="0" marL="342900" marR="0" rtl="0" algn="l">
              <a:lnSpc>
                <a:spcPct val="80000"/>
              </a:lnSpc>
              <a:spcBef>
                <a:spcPts val="0"/>
              </a:spcBef>
              <a:spcAft>
                <a:spcPts val="0"/>
              </a:spcAft>
              <a:buClr>
                <a:srgbClr val="000000"/>
              </a:buClr>
              <a:buSzPts val="2800"/>
              <a:buFont typeface="Arial"/>
              <a:buNone/>
            </a:pPr>
            <a:r>
              <a:t/>
            </a:r>
            <a:endParaRPr b="1" i="0" sz="2800" u="none" cap="none" strike="noStrike">
              <a:solidFill>
                <a:srgbClr val="3366CC"/>
              </a:solidFill>
              <a:latin typeface="Trebuchet MS"/>
              <a:ea typeface="Trebuchet MS"/>
              <a:cs typeface="Trebuchet MS"/>
              <a:sym typeface="Trebuchet MS"/>
            </a:endParaRPr>
          </a:p>
          <a:p>
            <a:pPr indent="-165100" lvl="0" marL="342900" marR="0" rtl="0" algn="l">
              <a:lnSpc>
                <a:spcPct val="80000"/>
              </a:lnSpc>
              <a:spcBef>
                <a:spcPts val="0"/>
              </a:spcBef>
              <a:spcAft>
                <a:spcPts val="0"/>
              </a:spcAft>
              <a:buClr>
                <a:srgbClr val="000000"/>
              </a:buClr>
              <a:buSzPts val="2800"/>
              <a:buFont typeface="Arial"/>
              <a:buNone/>
            </a:pPr>
            <a:r>
              <a:t/>
            </a:r>
            <a:endParaRPr b="1" i="0" sz="2800" u="none" cap="none" strike="noStrike">
              <a:solidFill>
                <a:srgbClr val="3366CC"/>
              </a:solidFill>
              <a:latin typeface="Trebuchet MS"/>
              <a:ea typeface="Trebuchet MS"/>
              <a:cs typeface="Trebuchet MS"/>
              <a:sym typeface="Trebuchet MS"/>
            </a:endParaRPr>
          </a:p>
          <a:p>
            <a:pPr indent="-165100" lvl="0" marL="342900" marR="0" rtl="0" algn="l">
              <a:lnSpc>
                <a:spcPct val="80000"/>
              </a:lnSpc>
              <a:spcBef>
                <a:spcPts val="0"/>
              </a:spcBef>
              <a:spcAft>
                <a:spcPts val="0"/>
              </a:spcAft>
              <a:buClr>
                <a:srgbClr val="000000"/>
              </a:buClr>
              <a:buSzPts val="2800"/>
              <a:buFont typeface="Arial"/>
              <a:buNone/>
            </a:pPr>
            <a:r>
              <a:t/>
            </a:r>
            <a:endParaRPr b="1" i="0" sz="2800" u="none" cap="none" strike="noStrike">
              <a:solidFill>
                <a:srgbClr val="3366CC"/>
              </a:solidFill>
              <a:latin typeface="Trebuchet MS"/>
              <a:ea typeface="Trebuchet MS"/>
              <a:cs typeface="Trebuchet MS"/>
              <a:sym typeface="Trebuchet MS"/>
            </a:endParaRPr>
          </a:p>
          <a:p>
            <a:pPr indent="-165100" lvl="0" marL="342900" marR="0" rtl="0" algn="l">
              <a:lnSpc>
                <a:spcPct val="80000"/>
              </a:lnSpc>
              <a:spcBef>
                <a:spcPts val="0"/>
              </a:spcBef>
              <a:spcAft>
                <a:spcPts val="0"/>
              </a:spcAft>
              <a:buClr>
                <a:srgbClr val="000000"/>
              </a:buClr>
              <a:buSzPts val="2800"/>
              <a:buFont typeface="Arial"/>
              <a:buNone/>
            </a:pPr>
            <a:r>
              <a:t/>
            </a:r>
            <a:endParaRPr b="1" i="0" sz="2800" u="none" cap="none" strike="noStrike">
              <a:solidFill>
                <a:srgbClr val="3366CC"/>
              </a:solidFill>
              <a:latin typeface="Trebuchet MS"/>
              <a:ea typeface="Trebuchet MS"/>
              <a:cs typeface="Trebuchet MS"/>
              <a:sym typeface="Trebuchet MS"/>
            </a:endParaRPr>
          </a:p>
        </p:txBody>
      </p:sp>
      <p:pic>
        <p:nvPicPr>
          <p:cNvPr id="197" name="Google Shape;197;p24"/>
          <p:cNvPicPr preferRelativeResize="0"/>
          <p:nvPr/>
        </p:nvPicPr>
        <p:blipFill rotWithShape="1">
          <a:blip r:embed="rId3">
            <a:alphaModFix/>
          </a:blip>
          <a:srcRect b="0" l="0" r="0" t="0"/>
          <a:stretch/>
        </p:blipFill>
        <p:spPr>
          <a:xfrm>
            <a:off x="1192191" y="1662889"/>
            <a:ext cx="6342927" cy="4078153"/>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1" name="Shape 201"/>
        <p:cNvGrpSpPr/>
        <p:nvPr/>
      </p:nvGrpSpPr>
      <p:grpSpPr>
        <a:xfrm>
          <a:off x="0" y="0"/>
          <a:ext cx="0" cy="0"/>
          <a:chOff x="0" y="0"/>
          <a:chExt cx="0" cy="0"/>
        </a:xfrm>
      </p:grpSpPr>
      <p:sp>
        <p:nvSpPr>
          <p:cNvPr id="202" name="Google Shape;202;p25"/>
          <p:cNvSpPr/>
          <p:nvPr/>
        </p:nvSpPr>
        <p:spPr>
          <a:xfrm>
            <a:off x="179513" y="188641"/>
            <a:ext cx="8712968" cy="1474249"/>
          </a:xfrm>
          <a:prstGeom prst="rect">
            <a:avLst/>
          </a:prstGeom>
          <a:noFill/>
          <a:ln>
            <a:noFill/>
          </a:ln>
        </p:spPr>
        <p:txBody>
          <a:bodyPr anchorCtr="0" anchor="t" bIns="45700" lIns="91425" spcFirstLastPara="1" rIns="91425" wrap="square" tIns="45700">
            <a:noAutofit/>
          </a:bodyPr>
          <a:lstStyle/>
          <a:p>
            <a:pPr indent="0" lvl="0" marL="0" marR="0" rtl="0" algn="ctr">
              <a:lnSpc>
                <a:spcPct val="80000"/>
              </a:lnSpc>
              <a:spcBef>
                <a:spcPts val="0"/>
              </a:spcBef>
              <a:spcAft>
                <a:spcPts val="0"/>
              </a:spcAft>
              <a:buClr>
                <a:srgbClr val="3366CC"/>
              </a:buClr>
              <a:buSzPts val="3600"/>
              <a:buFont typeface="Trebuchet MS"/>
              <a:buNone/>
            </a:pPr>
            <a:r>
              <a:rPr b="1" i="0" lang="es-AR" sz="3600" u="none" cap="none" strike="noStrike">
                <a:solidFill>
                  <a:srgbClr val="3366CC"/>
                </a:solidFill>
                <a:latin typeface="Trebuchet MS"/>
                <a:ea typeface="Trebuchet MS"/>
                <a:cs typeface="Trebuchet MS"/>
                <a:sym typeface="Trebuchet MS"/>
              </a:rPr>
              <a:t>La disrupción de la IA</a:t>
            </a:r>
            <a:endParaRPr b="1" i="0" sz="3600" u="none" cap="none" strike="noStrike">
              <a:solidFill>
                <a:srgbClr val="3366CC"/>
              </a:solidFill>
              <a:latin typeface="Trebuchet MS"/>
              <a:ea typeface="Trebuchet MS"/>
              <a:cs typeface="Trebuchet MS"/>
              <a:sym typeface="Trebuchet MS"/>
            </a:endParaRPr>
          </a:p>
          <a:p>
            <a:pPr indent="-165100" lvl="0" marL="342900" marR="0" rtl="0" algn="l">
              <a:lnSpc>
                <a:spcPct val="80000"/>
              </a:lnSpc>
              <a:spcBef>
                <a:spcPts val="0"/>
              </a:spcBef>
              <a:spcAft>
                <a:spcPts val="0"/>
              </a:spcAft>
              <a:buClr>
                <a:srgbClr val="000000"/>
              </a:buClr>
              <a:buSzPts val="2800"/>
              <a:buFont typeface="Arial"/>
              <a:buNone/>
            </a:pPr>
            <a:r>
              <a:t/>
            </a:r>
            <a:endParaRPr b="1" i="0" sz="2800" u="none" cap="none" strike="noStrike">
              <a:solidFill>
                <a:srgbClr val="3366CC"/>
              </a:solidFill>
              <a:latin typeface="Trebuchet MS"/>
              <a:ea typeface="Trebuchet MS"/>
              <a:cs typeface="Trebuchet MS"/>
              <a:sym typeface="Trebuchet MS"/>
            </a:endParaRPr>
          </a:p>
          <a:p>
            <a:pPr indent="-342900" lvl="0" marL="342900" marR="0" rtl="0" algn="l">
              <a:lnSpc>
                <a:spcPct val="80000"/>
              </a:lnSpc>
              <a:spcBef>
                <a:spcPts val="0"/>
              </a:spcBef>
              <a:spcAft>
                <a:spcPts val="0"/>
              </a:spcAft>
              <a:buClr>
                <a:srgbClr val="3366CC"/>
              </a:buClr>
              <a:buSzPts val="2800"/>
              <a:buFont typeface="Arial"/>
              <a:buChar char="•"/>
            </a:pPr>
            <a:r>
              <a:rPr b="1" i="0" lang="es-AR" sz="2800" u="none" cap="none" strike="noStrike">
                <a:solidFill>
                  <a:srgbClr val="3366CC"/>
                </a:solidFill>
                <a:latin typeface="Trebuchet MS"/>
                <a:ea typeface="Trebuchet MS"/>
                <a:cs typeface="Trebuchet MS"/>
                <a:sym typeface="Trebuchet MS"/>
              </a:rPr>
              <a:t>La inteligencia artificial es la nueva electricidad</a:t>
            </a:r>
            <a:endParaRPr b="0" i="0" sz="1400" u="none" cap="none" strike="noStrike">
              <a:solidFill>
                <a:srgbClr val="000000"/>
              </a:solidFill>
              <a:latin typeface="Arial"/>
              <a:ea typeface="Arial"/>
              <a:cs typeface="Arial"/>
              <a:sym typeface="Arial"/>
            </a:endParaRPr>
          </a:p>
          <a:p>
            <a:pPr indent="-165100" lvl="0" marL="342900" marR="0" rtl="0" algn="l">
              <a:lnSpc>
                <a:spcPct val="80000"/>
              </a:lnSpc>
              <a:spcBef>
                <a:spcPts val="0"/>
              </a:spcBef>
              <a:spcAft>
                <a:spcPts val="0"/>
              </a:spcAft>
              <a:buClr>
                <a:srgbClr val="000000"/>
              </a:buClr>
              <a:buSzPts val="2800"/>
              <a:buFont typeface="Arial"/>
              <a:buNone/>
            </a:pPr>
            <a:r>
              <a:t/>
            </a:r>
            <a:endParaRPr b="1" i="0" sz="2800" u="none" cap="none" strike="noStrike">
              <a:solidFill>
                <a:srgbClr val="3366CC"/>
              </a:solidFill>
              <a:latin typeface="Trebuchet MS"/>
              <a:ea typeface="Trebuchet MS"/>
              <a:cs typeface="Trebuchet MS"/>
              <a:sym typeface="Trebuchet MS"/>
            </a:endParaRPr>
          </a:p>
          <a:p>
            <a:pPr indent="-165100" lvl="0" marL="342900" marR="0" rtl="0" algn="l">
              <a:lnSpc>
                <a:spcPct val="80000"/>
              </a:lnSpc>
              <a:spcBef>
                <a:spcPts val="0"/>
              </a:spcBef>
              <a:spcAft>
                <a:spcPts val="0"/>
              </a:spcAft>
              <a:buClr>
                <a:srgbClr val="000000"/>
              </a:buClr>
              <a:buSzPts val="2800"/>
              <a:buFont typeface="Arial"/>
              <a:buNone/>
            </a:pPr>
            <a:r>
              <a:t/>
            </a:r>
            <a:endParaRPr b="1" i="0" sz="2800" u="none" cap="none" strike="noStrike">
              <a:solidFill>
                <a:srgbClr val="3366CC"/>
              </a:solidFill>
              <a:latin typeface="Trebuchet MS"/>
              <a:ea typeface="Trebuchet MS"/>
              <a:cs typeface="Trebuchet MS"/>
              <a:sym typeface="Trebuchet MS"/>
            </a:endParaRPr>
          </a:p>
          <a:p>
            <a:pPr indent="-285750" lvl="0" marL="285750" marR="0" rtl="0" algn="l">
              <a:lnSpc>
                <a:spcPct val="100000"/>
              </a:lnSpc>
              <a:spcBef>
                <a:spcPts val="0"/>
              </a:spcBef>
              <a:spcAft>
                <a:spcPts val="0"/>
              </a:spcAft>
              <a:buClr>
                <a:srgbClr val="747F92"/>
              </a:buClr>
              <a:buSzPts val="2800"/>
              <a:buFont typeface="Arial"/>
              <a:buChar char="•"/>
            </a:pPr>
            <a:r>
              <a:rPr b="1" i="0" lang="es-AR" sz="2800" u="none" cap="none" strike="noStrike">
                <a:solidFill>
                  <a:srgbClr val="747F92"/>
                </a:solidFill>
                <a:latin typeface="Arial"/>
                <a:ea typeface="Arial"/>
                <a:cs typeface="Arial"/>
                <a:sym typeface="Arial"/>
              </a:rPr>
              <a:t>Revolución Industrial: automatización del trabajo físico</a:t>
            </a:r>
            <a:endParaRPr b="0" i="0" sz="1400" u="none" cap="none" strike="noStrike">
              <a:solidFill>
                <a:srgbClr val="000000"/>
              </a:solidFill>
              <a:latin typeface="Arial"/>
              <a:ea typeface="Arial"/>
              <a:cs typeface="Arial"/>
              <a:sym typeface="Arial"/>
            </a:endParaRPr>
          </a:p>
          <a:p>
            <a:pPr indent="-107950" lvl="0" marL="285750" marR="0" rtl="0" algn="l">
              <a:lnSpc>
                <a:spcPct val="100000"/>
              </a:lnSpc>
              <a:spcBef>
                <a:spcPts val="0"/>
              </a:spcBef>
              <a:spcAft>
                <a:spcPts val="0"/>
              </a:spcAft>
              <a:buClr>
                <a:srgbClr val="000000"/>
              </a:buClr>
              <a:buSzPts val="2800"/>
              <a:buFont typeface="Arial"/>
              <a:buNone/>
            </a:pPr>
            <a:r>
              <a:t/>
            </a:r>
            <a:endParaRPr b="1" i="0" sz="2800" u="none" cap="none" strike="noStrike">
              <a:solidFill>
                <a:srgbClr val="747F92"/>
              </a:solidFill>
              <a:latin typeface="Arial"/>
              <a:ea typeface="Arial"/>
              <a:cs typeface="Arial"/>
              <a:sym typeface="Arial"/>
            </a:endParaRPr>
          </a:p>
          <a:p>
            <a:pPr indent="-285750" lvl="0" marL="285750" marR="0" rtl="0" algn="l">
              <a:lnSpc>
                <a:spcPct val="100000"/>
              </a:lnSpc>
              <a:spcBef>
                <a:spcPts val="0"/>
              </a:spcBef>
              <a:spcAft>
                <a:spcPts val="0"/>
              </a:spcAft>
              <a:buClr>
                <a:srgbClr val="747F92"/>
              </a:buClr>
              <a:buSzPts val="2800"/>
              <a:buFont typeface="Arial"/>
              <a:buChar char="•"/>
            </a:pPr>
            <a:r>
              <a:rPr b="1" i="0" lang="es-AR" sz="2800" u="none" cap="none" strike="noStrike">
                <a:solidFill>
                  <a:srgbClr val="747F92"/>
                </a:solidFill>
                <a:latin typeface="Arial"/>
                <a:ea typeface="Arial"/>
                <a:cs typeface="Arial"/>
                <a:sym typeface="Arial"/>
              </a:rPr>
              <a:t>IA: automatización del trabajo intelectual</a:t>
            </a:r>
            <a:endParaRPr b="0" i="0" sz="1400" u="none" cap="none" strike="noStrike">
              <a:solidFill>
                <a:srgbClr val="000000"/>
              </a:solidFill>
              <a:latin typeface="Arial"/>
              <a:ea typeface="Arial"/>
              <a:cs typeface="Arial"/>
              <a:sym typeface="Arial"/>
            </a:endParaRPr>
          </a:p>
          <a:p>
            <a:pPr indent="-165100" lvl="0" marL="342900" marR="0" rtl="0" algn="l">
              <a:lnSpc>
                <a:spcPct val="80000"/>
              </a:lnSpc>
              <a:spcBef>
                <a:spcPts val="0"/>
              </a:spcBef>
              <a:spcAft>
                <a:spcPts val="0"/>
              </a:spcAft>
              <a:buClr>
                <a:srgbClr val="000000"/>
              </a:buClr>
              <a:buSzPts val="2800"/>
              <a:buFont typeface="Arial"/>
              <a:buNone/>
            </a:pPr>
            <a:r>
              <a:t/>
            </a:r>
            <a:endParaRPr b="1" i="0" sz="2800" u="none" cap="none" strike="noStrike">
              <a:solidFill>
                <a:srgbClr val="3366CC"/>
              </a:solidFill>
              <a:latin typeface="Trebuchet MS"/>
              <a:ea typeface="Trebuchet MS"/>
              <a:cs typeface="Trebuchet MS"/>
              <a:sym typeface="Trebuchet MS"/>
            </a:endParaRPr>
          </a:p>
          <a:p>
            <a:pPr indent="-165100" lvl="0" marL="342900" marR="0" rtl="0" algn="l">
              <a:lnSpc>
                <a:spcPct val="80000"/>
              </a:lnSpc>
              <a:spcBef>
                <a:spcPts val="0"/>
              </a:spcBef>
              <a:spcAft>
                <a:spcPts val="0"/>
              </a:spcAft>
              <a:buClr>
                <a:srgbClr val="000000"/>
              </a:buClr>
              <a:buSzPts val="2800"/>
              <a:buFont typeface="Arial"/>
              <a:buNone/>
            </a:pPr>
            <a:r>
              <a:t/>
            </a:r>
            <a:endParaRPr b="1" i="0" sz="2800" u="none" cap="none" strike="noStrike">
              <a:solidFill>
                <a:srgbClr val="3366CC"/>
              </a:solidFill>
              <a:latin typeface="Trebuchet MS"/>
              <a:ea typeface="Trebuchet MS"/>
              <a:cs typeface="Trebuchet MS"/>
              <a:sym typeface="Trebuchet MS"/>
            </a:endParaRPr>
          </a:p>
          <a:p>
            <a:pPr indent="-165100" lvl="0" marL="342900" marR="0" rtl="0" algn="l">
              <a:lnSpc>
                <a:spcPct val="80000"/>
              </a:lnSpc>
              <a:spcBef>
                <a:spcPts val="0"/>
              </a:spcBef>
              <a:spcAft>
                <a:spcPts val="0"/>
              </a:spcAft>
              <a:buClr>
                <a:srgbClr val="000000"/>
              </a:buClr>
              <a:buSzPts val="2800"/>
              <a:buFont typeface="Arial"/>
              <a:buNone/>
            </a:pPr>
            <a:r>
              <a:t/>
            </a:r>
            <a:endParaRPr b="1" i="0" sz="2800" u="none" cap="none" strike="noStrike">
              <a:solidFill>
                <a:srgbClr val="3366CC"/>
              </a:solidFill>
              <a:latin typeface="Trebuchet MS"/>
              <a:ea typeface="Trebuchet MS"/>
              <a:cs typeface="Trebuchet MS"/>
              <a:sym typeface="Trebuchet MS"/>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6" name="Shape 206"/>
        <p:cNvGrpSpPr/>
        <p:nvPr/>
      </p:nvGrpSpPr>
      <p:grpSpPr>
        <a:xfrm>
          <a:off x="0" y="0"/>
          <a:ext cx="0" cy="0"/>
          <a:chOff x="0" y="0"/>
          <a:chExt cx="0" cy="0"/>
        </a:xfrm>
      </p:grpSpPr>
      <p:sp>
        <p:nvSpPr>
          <p:cNvPr id="207" name="Google Shape;207;p26"/>
          <p:cNvSpPr/>
          <p:nvPr/>
        </p:nvSpPr>
        <p:spPr>
          <a:xfrm>
            <a:off x="179513" y="188641"/>
            <a:ext cx="8712968" cy="1474249"/>
          </a:xfrm>
          <a:prstGeom prst="rect">
            <a:avLst/>
          </a:prstGeom>
          <a:noFill/>
          <a:ln>
            <a:noFill/>
          </a:ln>
        </p:spPr>
        <p:txBody>
          <a:bodyPr anchorCtr="0" anchor="t" bIns="45700" lIns="91425" spcFirstLastPara="1" rIns="91425" wrap="square" tIns="45700">
            <a:noAutofit/>
          </a:bodyPr>
          <a:lstStyle/>
          <a:p>
            <a:pPr indent="0" lvl="0" marL="0" marR="0" rtl="0" algn="ctr">
              <a:lnSpc>
                <a:spcPct val="80000"/>
              </a:lnSpc>
              <a:spcBef>
                <a:spcPts val="0"/>
              </a:spcBef>
              <a:spcAft>
                <a:spcPts val="0"/>
              </a:spcAft>
              <a:buClr>
                <a:srgbClr val="3366CC"/>
              </a:buClr>
              <a:buSzPts val="3600"/>
              <a:buFont typeface="Trebuchet MS"/>
              <a:buNone/>
            </a:pPr>
            <a:r>
              <a:rPr b="1" i="0" lang="es-AR" sz="3600" u="none" cap="none" strike="noStrike">
                <a:solidFill>
                  <a:srgbClr val="3366CC"/>
                </a:solidFill>
                <a:latin typeface="Trebuchet MS"/>
                <a:ea typeface="Trebuchet MS"/>
                <a:cs typeface="Trebuchet MS"/>
                <a:sym typeface="Trebuchet MS"/>
              </a:rPr>
              <a:t>La disrupción de la IA</a:t>
            </a:r>
            <a:endParaRPr b="1" i="0" sz="3600" u="none" cap="none" strike="noStrike">
              <a:solidFill>
                <a:srgbClr val="3366CC"/>
              </a:solidFill>
              <a:latin typeface="Trebuchet MS"/>
              <a:ea typeface="Trebuchet MS"/>
              <a:cs typeface="Trebuchet MS"/>
              <a:sym typeface="Trebuchet MS"/>
            </a:endParaRPr>
          </a:p>
          <a:p>
            <a:pPr indent="-165100" lvl="0" marL="342900" marR="0" rtl="0" algn="l">
              <a:lnSpc>
                <a:spcPct val="80000"/>
              </a:lnSpc>
              <a:spcBef>
                <a:spcPts val="0"/>
              </a:spcBef>
              <a:spcAft>
                <a:spcPts val="0"/>
              </a:spcAft>
              <a:buClr>
                <a:srgbClr val="000000"/>
              </a:buClr>
              <a:buSzPts val="2800"/>
              <a:buFont typeface="Arial"/>
              <a:buNone/>
            </a:pPr>
            <a:r>
              <a:t/>
            </a:r>
            <a:endParaRPr b="1" i="0" sz="2800" u="none" cap="none" strike="noStrike">
              <a:solidFill>
                <a:srgbClr val="3366CC"/>
              </a:solidFill>
              <a:latin typeface="Trebuchet MS"/>
              <a:ea typeface="Trebuchet MS"/>
              <a:cs typeface="Trebuchet MS"/>
              <a:sym typeface="Trebuchet MS"/>
            </a:endParaRPr>
          </a:p>
          <a:p>
            <a:pPr indent="-342900" lvl="0" marL="342900" marR="0" rtl="0" algn="l">
              <a:lnSpc>
                <a:spcPct val="80000"/>
              </a:lnSpc>
              <a:spcBef>
                <a:spcPts val="0"/>
              </a:spcBef>
              <a:spcAft>
                <a:spcPts val="0"/>
              </a:spcAft>
              <a:buClr>
                <a:srgbClr val="3366CC"/>
              </a:buClr>
              <a:buSzPts val="2800"/>
              <a:buFont typeface="Arial"/>
              <a:buChar char="•"/>
            </a:pPr>
            <a:r>
              <a:rPr b="1" i="0" lang="es-AR" sz="2800" u="none" cap="none" strike="noStrike">
                <a:solidFill>
                  <a:srgbClr val="3366CC"/>
                </a:solidFill>
                <a:latin typeface="Trebuchet MS"/>
                <a:ea typeface="Trebuchet MS"/>
                <a:cs typeface="Trebuchet MS"/>
                <a:sym typeface="Trebuchet MS"/>
              </a:rPr>
              <a:t>La inteligencia artificial es la nueva electricidad</a:t>
            </a:r>
            <a:endParaRPr b="0" i="0" sz="1400" u="none" cap="none" strike="noStrike">
              <a:solidFill>
                <a:srgbClr val="000000"/>
              </a:solidFill>
              <a:latin typeface="Arial"/>
              <a:ea typeface="Arial"/>
              <a:cs typeface="Arial"/>
              <a:sym typeface="Arial"/>
            </a:endParaRPr>
          </a:p>
          <a:p>
            <a:pPr indent="-165100" lvl="0" marL="342900" marR="0" rtl="0" algn="l">
              <a:lnSpc>
                <a:spcPct val="80000"/>
              </a:lnSpc>
              <a:spcBef>
                <a:spcPts val="0"/>
              </a:spcBef>
              <a:spcAft>
                <a:spcPts val="0"/>
              </a:spcAft>
              <a:buClr>
                <a:srgbClr val="000000"/>
              </a:buClr>
              <a:buSzPts val="2800"/>
              <a:buFont typeface="Arial"/>
              <a:buNone/>
            </a:pPr>
            <a:r>
              <a:t/>
            </a:r>
            <a:endParaRPr b="1" i="0" sz="2800" u="none" cap="none" strike="noStrike">
              <a:solidFill>
                <a:srgbClr val="3366CC"/>
              </a:solidFill>
              <a:latin typeface="Trebuchet MS"/>
              <a:ea typeface="Trebuchet MS"/>
              <a:cs typeface="Trebuchet MS"/>
              <a:sym typeface="Trebuchet MS"/>
            </a:endParaRPr>
          </a:p>
          <a:p>
            <a:pPr indent="-165100" lvl="0" marL="342900" marR="0" rtl="0" algn="l">
              <a:lnSpc>
                <a:spcPct val="80000"/>
              </a:lnSpc>
              <a:spcBef>
                <a:spcPts val="0"/>
              </a:spcBef>
              <a:spcAft>
                <a:spcPts val="0"/>
              </a:spcAft>
              <a:buClr>
                <a:srgbClr val="000000"/>
              </a:buClr>
              <a:buSzPts val="2800"/>
              <a:buFont typeface="Arial"/>
              <a:buNone/>
            </a:pPr>
            <a:r>
              <a:t/>
            </a:r>
            <a:endParaRPr b="1" i="0" sz="2800" u="none" cap="none" strike="noStrike">
              <a:solidFill>
                <a:srgbClr val="3366CC"/>
              </a:solidFill>
              <a:latin typeface="Trebuchet MS"/>
              <a:ea typeface="Trebuchet MS"/>
              <a:cs typeface="Trebuchet MS"/>
              <a:sym typeface="Trebuchet MS"/>
            </a:endParaRPr>
          </a:p>
          <a:p>
            <a:pPr indent="-165100" lvl="0" marL="342900" marR="0" rtl="0" algn="l">
              <a:lnSpc>
                <a:spcPct val="80000"/>
              </a:lnSpc>
              <a:spcBef>
                <a:spcPts val="0"/>
              </a:spcBef>
              <a:spcAft>
                <a:spcPts val="0"/>
              </a:spcAft>
              <a:buClr>
                <a:srgbClr val="000000"/>
              </a:buClr>
              <a:buSzPts val="2800"/>
              <a:buFont typeface="Arial"/>
              <a:buNone/>
            </a:pPr>
            <a:r>
              <a:t/>
            </a:r>
            <a:endParaRPr b="1" i="0" sz="2800" u="none" cap="none" strike="noStrike">
              <a:solidFill>
                <a:srgbClr val="3366CC"/>
              </a:solidFill>
              <a:latin typeface="Trebuchet MS"/>
              <a:ea typeface="Trebuchet MS"/>
              <a:cs typeface="Trebuchet MS"/>
              <a:sym typeface="Trebuchet MS"/>
            </a:endParaRPr>
          </a:p>
          <a:p>
            <a:pPr indent="-165100" lvl="0" marL="342900" marR="0" rtl="0" algn="l">
              <a:lnSpc>
                <a:spcPct val="80000"/>
              </a:lnSpc>
              <a:spcBef>
                <a:spcPts val="0"/>
              </a:spcBef>
              <a:spcAft>
                <a:spcPts val="0"/>
              </a:spcAft>
              <a:buClr>
                <a:srgbClr val="000000"/>
              </a:buClr>
              <a:buSzPts val="2800"/>
              <a:buFont typeface="Arial"/>
              <a:buNone/>
            </a:pPr>
            <a:r>
              <a:t/>
            </a:r>
            <a:endParaRPr b="1" i="0" sz="2800" u="none" cap="none" strike="noStrike">
              <a:solidFill>
                <a:srgbClr val="3366CC"/>
              </a:solidFill>
              <a:latin typeface="Trebuchet MS"/>
              <a:ea typeface="Trebuchet MS"/>
              <a:cs typeface="Trebuchet MS"/>
              <a:sym typeface="Trebuchet MS"/>
            </a:endParaRPr>
          </a:p>
          <a:p>
            <a:pPr indent="-165100" lvl="0" marL="342900" marR="0" rtl="0" algn="l">
              <a:lnSpc>
                <a:spcPct val="80000"/>
              </a:lnSpc>
              <a:spcBef>
                <a:spcPts val="0"/>
              </a:spcBef>
              <a:spcAft>
                <a:spcPts val="0"/>
              </a:spcAft>
              <a:buClr>
                <a:srgbClr val="000000"/>
              </a:buClr>
              <a:buSzPts val="2800"/>
              <a:buFont typeface="Arial"/>
              <a:buNone/>
            </a:pPr>
            <a:r>
              <a:t/>
            </a:r>
            <a:endParaRPr b="1" i="0" sz="2800" u="none" cap="none" strike="noStrike">
              <a:solidFill>
                <a:srgbClr val="3366CC"/>
              </a:solidFill>
              <a:latin typeface="Trebuchet MS"/>
              <a:ea typeface="Trebuchet MS"/>
              <a:cs typeface="Trebuchet MS"/>
              <a:sym typeface="Trebuchet MS"/>
            </a:endParaRPr>
          </a:p>
        </p:txBody>
      </p:sp>
      <p:pic>
        <p:nvPicPr>
          <p:cNvPr id="208" name="Google Shape;208;p26"/>
          <p:cNvPicPr preferRelativeResize="0"/>
          <p:nvPr/>
        </p:nvPicPr>
        <p:blipFill rotWithShape="1">
          <a:blip r:embed="rId3">
            <a:alphaModFix/>
          </a:blip>
          <a:srcRect b="0" l="0" r="0" t="0"/>
          <a:stretch/>
        </p:blipFill>
        <p:spPr>
          <a:xfrm>
            <a:off x="1122744" y="1921397"/>
            <a:ext cx="6551271" cy="237281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 name="Shape 70"/>
        <p:cNvGrpSpPr/>
        <p:nvPr/>
      </p:nvGrpSpPr>
      <p:grpSpPr>
        <a:xfrm>
          <a:off x="0" y="0"/>
          <a:ext cx="0" cy="0"/>
          <a:chOff x="0" y="0"/>
          <a:chExt cx="0" cy="0"/>
        </a:xfrm>
      </p:grpSpPr>
      <p:sp>
        <p:nvSpPr>
          <p:cNvPr id="71" name="Google Shape;71;p9"/>
          <p:cNvSpPr/>
          <p:nvPr/>
        </p:nvSpPr>
        <p:spPr>
          <a:xfrm>
            <a:off x="179513" y="188641"/>
            <a:ext cx="8712968" cy="2259080"/>
          </a:xfrm>
          <a:prstGeom prst="rect">
            <a:avLst/>
          </a:prstGeom>
          <a:noFill/>
          <a:ln>
            <a:noFill/>
          </a:ln>
        </p:spPr>
        <p:txBody>
          <a:bodyPr anchorCtr="0" anchor="t" bIns="45700" lIns="91425" spcFirstLastPara="1" rIns="91425" wrap="square" tIns="45700">
            <a:noAutofit/>
          </a:bodyPr>
          <a:lstStyle/>
          <a:p>
            <a:pPr indent="0" lvl="0" marL="0" marR="0" rtl="0" algn="ctr">
              <a:lnSpc>
                <a:spcPct val="80000"/>
              </a:lnSpc>
              <a:spcBef>
                <a:spcPts val="0"/>
              </a:spcBef>
              <a:spcAft>
                <a:spcPts val="0"/>
              </a:spcAft>
              <a:buClr>
                <a:srgbClr val="000000"/>
              </a:buClr>
              <a:buSzPts val="3600"/>
              <a:buFont typeface="Arial"/>
              <a:buNone/>
            </a:pPr>
            <a:r>
              <a:rPr b="1" i="0" lang="es-AR" sz="3600" u="none" cap="none" strike="noStrike">
                <a:solidFill>
                  <a:srgbClr val="3366CC"/>
                </a:solidFill>
                <a:latin typeface="Trebuchet MS"/>
                <a:ea typeface="Trebuchet MS"/>
                <a:cs typeface="Trebuchet MS"/>
                <a:sym typeface="Trebuchet MS"/>
              </a:rPr>
              <a:t>Las revoluciones y el trabajo</a:t>
            </a:r>
            <a:endParaRPr b="0" i="0" sz="1400" u="none" cap="none" strike="noStrike">
              <a:solidFill>
                <a:srgbClr val="000000"/>
              </a:solidFill>
              <a:latin typeface="Arial"/>
              <a:ea typeface="Arial"/>
              <a:cs typeface="Arial"/>
              <a:sym typeface="Arial"/>
            </a:endParaRPr>
          </a:p>
          <a:p>
            <a:pPr indent="-165100" lvl="0" marL="342900" marR="0" rtl="0" algn="l">
              <a:lnSpc>
                <a:spcPct val="80000"/>
              </a:lnSpc>
              <a:spcBef>
                <a:spcPts val="0"/>
              </a:spcBef>
              <a:spcAft>
                <a:spcPts val="0"/>
              </a:spcAft>
              <a:buClr>
                <a:srgbClr val="000000"/>
              </a:buClr>
              <a:buSzPts val="2800"/>
              <a:buFont typeface="Arial"/>
              <a:buNone/>
            </a:pPr>
            <a:r>
              <a:t/>
            </a:r>
            <a:endParaRPr b="1" i="0" sz="2800" u="none" cap="none" strike="noStrike">
              <a:solidFill>
                <a:srgbClr val="3366CC"/>
              </a:solidFill>
              <a:latin typeface="Trebuchet MS"/>
              <a:ea typeface="Trebuchet MS"/>
              <a:cs typeface="Trebuchet MS"/>
              <a:sym typeface="Trebuchet MS"/>
            </a:endParaRPr>
          </a:p>
          <a:p>
            <a:pPr indent="-165100" lvl="0" marL="342900" marR="0" rtl="0" algn="l">
              <a:lnSpc>
                <a:spcPct val="80000"/>
              </a:lnSpc>
              <a:spcBef>
                <a:spcPts val="0"/>
              </a:spcBef>
              <a:spcAft>
                <a:spcPts val="0"/>
              </a:spcAft>
              <a:buClr>
                <a:srgbClr val="000000"/>
              </a:buClr>
              <a:buSzPts val="2800"/>
              <a:buFont typeface="Arial"/>
              <a:buNone/>
            </a:pPr>
            <a:r>
              <a:t/>
            </a:r>
            <a:endParaRPr b="1" i="0" sz="2800" u="none" cap="none" strike="noStrike">
              <a:solidFill>
                <a:srgbClr val="3366CC"/>
              </a:solidFill>
              <a:latin typeface="Trebuchet MS"/>
              <a:ea typeface="Trebuchet MS"/>
              <a:cs typeface="Trebuchet MS"/>
              <a:sym typeface="Trebuchet MS"/>
            </a:endParaRPr>
          </a:p>
          <a:p>
            <a:pPr indent="-165100" lvl="0" marL="342900" marR="0" rtl="0" algn="l">
              <a:lnSpc>
                <a:spcPct val="80000"/>
              </a:lnSpc>
              <a:spcBef>
                <a:spcPts val="0"/>
              </a:spcBef>
              <a:spcAft>
                <a:spcPts val="0"/>
              </a:spcAft>
              <a:buClr>
                <a:srgbClr val="000000"/>
              </a:buClr>
              <a:buSzPts val="2800"/>
              <a:buFont typeface="Arial"/>
              <a:buNone/>
            </a:pPr>
            <a:r>
              <a:t/>
            </a:r>
            <a:endParaRPr b="1" i="0" sz="2800" u="none" cap="none" strike="noStrike">
              <a:solidFill>
                <a:srgbClr val="3366CC"/>
              </a:solidFill>
              <a:latin typeface="Trebuchet MS"/>
              <a:ea typeface="Trebuchet MS"/>
              <a:cs typeface="Trebuchet MS"/>
              <a:sym typeface="Trebuchet MS"/>
            </a:endParaRPr>
          </a:p>
          <a:p>
            <a:pPr indent="-165100" lvl="0" marL="342900" marR="0" rtl="0" algn="l">
              <a:lnSpc>
                <a:spcPct val="80000"/>
              </a:lnSpc>
              <a:spcBef>
                <a:spcPts val="0"/>
              </a:spcBef>
              <a:spcAft>
                <a:spcPts val="0"/>
              </a:spcAft>
              <a:buClr>
                <a:srgbClr val="000000"/>
              </a:buClr>
              <a:buSzPts val="2800"/>
              <a:buFont typeface="Arial"/>
              <a:buNone/>
            </a:pPr>
            <a:r>
              <a:t/>
            </a:r>
            <a:endParaRPr b="1" i="0" sz="2800" u="none" cap="none" strike="noStrike">
              <a:solidFill>
                <a:srgbClr val="3366CC"/>
              </a:solidFill>
              <a:latin typeface="Trebuchet MS"/>
              <a:ea typeface="Trebuchet MS"/>
              <a:cs typeface="Trebuchet MS"/>
              <a:sym typeface="Trebuchet MS"/>
            </a:endParaRPr>
          </a:p>
          <a:p>
            <a:pPr indent="-165100" lvl="0" marL="342900" marR="0" rtl="0" algn="l">
              <a:lnSpc>
                <a:spcPct val="80000"/>
              </a:lnSpc>
              <a:spcBef>
                <a:spcPts val="0"/>
              </a:spcBef>
              <a:spcAft>
                <a:spcPts val="0"/>
              </a:spcAft>
              <a:buClr>
                <a:srgbClr val="000000"/>
              </a:buClr>
              <a:buSzPts val="2800"/>
              <a:buFont typeface="Arial"/>
              <a:buNone/>
            </a:pPr>
            <a:r>
              <a:t/>
            </a:r>
            <a:endParaRPr b="1" i="0" sz="2800" u="none" cap="none" strike="noStrike">
              <a:solidFill>
                <a:srgbClr val="3366CC"/>
              </a:solidFill>
              <a:latin typeface="Trebuchet MS"/>
              <a:ea typeface="Trebuchet MS"/>
              <a:cs typeface="Trebuchet MS"/>
              <a:sym typeface="Trebuchet MS"/>
            </a:endParaRPr>
          </a:p>
        </p:txBody>
      </p:sp>
      <p:pic>
        <p:nvPicPr>
          <p:cNvPr id="72" name="Google Shape;72;p9"/>
          <p:cNvPicPr preferRelativeResize="0"/>
          <p:nvPr/>
        </p:nvPicPr>
        <p:blipFill rotWithShape="1">
          <a:blip r:embed="rId3">
            <a:alphaModFix/>
          </a:blip>
          <a:srcRect b="0" l="0" r="0" t="0"/>
          <a:stretch/>
        </p:blipFill>
        <p:spPr>
          <a:xfrm>
            <a:off x="1475656" y="836712"/>
            <a:ext cx="6192688" cy="3456384"/>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2" name="Shape 212"/>
        <p:cNvGrpSpPr/>
        <p:nvPr/>
      </p:nvGrpSpPr>
      <p:grpSpPr>
        <a:xfrm>
          <a:off x="0" y="0"/>
          <a:ext cx="0" cy="0"/>
          <a:chOff x="0" y="0"/>
          <a:chExt cx="0" cy="0"/>
        </a:xfrm>
      </p:grpSpPr>
      <p:sp>
        <p:nvSpPr>
          <p:cNvPr id="213" name="Google Shape;213;p27"/>
          <p:cNvSpPr/>
          <p:nvPr/>
        </p:nvSpPr>
        <p:spPr>
          <a:xfrm>
            <a:off x="1908175" y="1196975"/>
            <a:ext cx="4579938" cy="3409950"/>
          </a:xfrm>
          <a:prstGeom prst="rect">
            <a:avLst/>
          </a:prstGeom>
          <a:noFill/>
          <a:ln>
            <a:noFill/>
          </a:ln>
        </p:spPr>
        <p:txBody>
          <a:bodyPr anchorCtr="0" anchor="t" bIns="45700" lIns="91425" spcFirstLastPara="1" rIns="91425" wrap="square" tIns="45700">
            <a:noAutofit/>
          </a:bodyPr>
          <a:lstStyle/>
          <a:p>
            <a:pPr indent="0" lvl="0" marL="0" marR="0" rtl="0" algn="l">
              <a:lnSpc>
                <a:spcPct val="145000"/>
              </a:lnSpc>
              <a:spcBef>
                <a:spcPts val="0"/>
              </a:spcBef>
              <a:spcAft>
                <a:spcPts val="0"/>
              </a:spcAft>
              <a:buClr>
                <a:srgbClr val="000000"/>
              </a:buClr>
              <a:buSzPts val="2800"/>
              <a:buFont typeface="Arial"/>
              <a:buNone/>
            </a:pPr>
            <a:r>
              <a:rPr b="1" i="0" lang="es-AR" sz="2800" u="none" cap="none" strike="noStrike">
                <a:solidFill>
                  <a:srgbClr val="3366CC"/>
                </a:solidFill>
                <a:latin typeface="Trebuchet MS"/>
                <a:ea typeface="Trebuchet MS"/>
                <a:cs typeface="Trebuchet MS"/>
                <a:sym typeface="Trebuchet MS"/>
              </a:rPr>
              <a:t>Datos y sus Características</a:t>
            </a:r>
            <a:endParaRPr b="0" i="0" sz="1400" u="none" cap="none" strike="noStrike">
              <a:solidFill>
                <a:srgbClr val="000000"/>
              </a:solidFill>
              <a:latin typeface="Arial"/>
              <a:ea typeface="Arial"/>
              <a:cs typeface="Arial"/>
              <a:sym typeface="Arial"/>
            </a:endParaRPr>
          </a:p>
          <a:p>
            <a:pPr indent="0" lvl="0" marL="0" marR="0" rtl="0" algn="l">
              <a:lnSpc>
                <a:spcPct val="145000"/>
              </a:lnSpc>
              <a:spcBef>
                <a:spcPts val="0"/>
              </a:spcBef>
              <a:spcAft>
                <a:spcPts val="0"/>
              </a:spcAft>
              <a:buClr>
                <a:srgbClr val="000000"/>
              </a:buClr>
              <a:buSzPts val="2400"/>
              <a:buFont typeface="Arial"/>
              <a:buNone/>
            </a:pPr>
            <a:r>
              <a:rPr b="1" i="0" lang="es-AR" sz="2400" u="none" cap="none" strike="noStrike">
                <a:solidFill>
                  <a:srgbClr val="3366CC"/>
                </a:solidFill>
                <a:latin typeface="Trebuchet MS"/>
                <a:ea typeface="Trebuchet MS"/>
                <a:cs typeface="Trebuchet MS"/>
                <a:sym typeface="Trebuchet MS"/>
              </a:rPr>
              <a:t>	Variabilidad </a:t>
            </a:r>
            <a:endParaRPr b="0" i="0" sz="1400" u="none" cap="none" strike="noStrike">
              <a:solidFill>
                <a:srgbClr val="000000"/>
              </a:solidFill>
              <a:latin typeface="Arial"/>
              <a:ea typeface="Arial"/>
              <a:cs typeface="Arial"/>
              <a:sym typeface="Arial"/>
            </a:endParaRPr>
          </a:p>
          <a:p>
            <a:pPr indent="0" lvl="0" marL="0" marR="0" rtl="0" algn="l">
              <a:lnSpc>
                <a:spcPct val="145000"/>
              </a:lnSpc>
              <a:spcBef>
                <a:spcPts val="0"/>
              </a:spcBef>
              <a:spcAft>
                <a:spcPts val="0"/>
              </a:spcAft>
              <a:buClr>
                <a:srgbClr val="000000"/>
              </a:buClr>
              <a:buSzPts val="2400"/>
              <a:buFont typeface="Arial"/>
              <a:buNone/>
            </a:pPr>
            <a:r>
              <a:rPr b="1" i="0" lang="es-AR" sz="2400" u="none" cap="none" strike="noStrike">
                <a:solidFill>
                  <a:srgbClr val="3366CC"/>
                </a:solidFill>
                <a:latin typeface="Trebuchet MS"/>
                <a:ea typeface="Trebuchet MS"/>
                <a:cs typeface="Trebuchet MS"/>
                <a:sym typeface="Trebuchet MS"/>
              </a:rPr>
              <a:t>	Estadística</a:t>
            </a:r>
            <a:endParaRPr b="0" i="0" sz="1400" u="none" cap="none" strike="noStrike">
              <a:solidFill>
                <a:srgbClr val="000000"/>
              </a:solidFill>
              <a:latin typeface="Arial"/>
              <a:ea typeface="Arial"/>
              <a:cs typeface="Arial"/>
              <a:sym typeface="Arial"/>
            </a:endParaRPr>
          </a:p>
          <a:p>
            <a:pPr indent="0" lvl="0" marL="0" marR="0" rtl="0" algn="l">
              <a:lnSpc>
                <a:spcPct val="145000"/>
              </a:lnSpc>
              <a:spcBef>
                <a:spcPts val="0"/>
              </a:spcBef>
              <a:spcAft>
                <a:spcPts val="0"/>
              </a:spcAft>
              <a:buClr>
                <a:srgbClr val="000000"/>
              </a:buClr>
              <a:buSzPts val="2400"/>
              <a:buFont typeface="Arial"/>
              <a:buNone/>
            </a:pPr>
            <a:r>
              <a:rPr b="1" i="0" lang="es-AR" sz="2400" u="none" cap="none" strike="noStrike">
                <a:solidFill>
                  <a:srgbClr val="3366CC"/>
                </a:solidFill>
                <a:latin typeface="Trebuchet MS"/>
                <a:ea typeface="Trebuchet MS"/>
                <a:cs typeface="Trebuchet MS"/>
                <a:sym typeface="Trebuchet MS"/>
              </a:rPr>
              <a:t>	Distribución</a:t>
            </a:r>
            <a:endParaRPr b="0" i="0" sz="1400" u="none" cap="none" strike="noStrike">
              <a:solidFill>
                <a:srgbClr val="000000"/>
              </a:solidFill>
              <a:latin typeface="Arial"/>
              <a:ea typeface="Arial"/>
              <a:cs typeface="Arial"/>
              <a:sym typeface="Arial"/>
            </a:endParaRPr>
          </a:p>
          <a:p>
            <a:pPr indent="0" lvl="0" marL="0" marR="0" rtl="0" algn="l">
              <a:lnSpc>
                <a:spcPct val="145000"/>
              </a:lnSpc>
              <a:spcBef>
                <a:spcPts val="0"/>
              </a:spcBef>
              <a:spcAft>
                <a:spcPts val="0"/>
              </a:spcAft>
              <a:buClr>
                <a:srgbClr val="000000"/>
              </a:buClr>
              <a:buSzPts val="2400"/>
              <a:buFont typeface="Arial"/>
              <a:buNone/>
            </a:pPr>
            <a:r>
              <a:rPr b="1" i="0" lang="es-AR" sz="2400" u="none" cap="none" strike="noStrike">
                <a:solidFill>
                  <a:srgbClr val="3366CC"/>
                </a:solidFill>
                <a:latin typeface="Trebuchet MS"/>
                <a:ea typeface="Trebuchet MS"/>
                <a:cs typeface="Trebuchet MS"/>
                <a:sym typeface="Trebuchet MS"/>
              </a:rPr>
              <a:t>	Rangos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3366C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Resultado de imagen para estadistica" id="214" name="Google Shape;214;p27"/>
          <p:cNvPicPr preferRelativeResize="0"/>
          <p:nvPr/>
        </p:nvPicPr>
        <p:blipFill rotWithShape="1">
          <a:blip r:embed="rId3">
            <a:alphaModFix/>
          </a:blip>
          <a:srcRect b="0" l="0" r="0" t="0"/>
          <a:stretch/>
        </p:blipFill>
        <p:spPr>
          <a:xfrm>
            <a:off x="5508625" y="3970338"/>
            <a:ext cx="3635375" cy="2274887"/>
          </a:xfrm>
          <a:prstGeom prst="rect">
            <a:avLst/>
          </a:prstGeom>
          <a:noFill/>
          <a:ln>
            <a:noFill/>
          </a:ln>
        </p:spPr>
      </p:pic>
      <p:pic>
        <p:nvPicPr>
          <p:cNvPr descr="Imagen relacionada" id="215" name="Google Shape;215;p27"/>
          <p:cNvPicPr preferRelativeResize="0"/>
          <p:nvPr/>
        </p:nvPicPr>
        <p:blipFill rotWithShape="1">
          <a:blip r:embed="rId4">
            <a:alphaModFix/>
          </a:blip>
          <a:srcRect b="0" l="0" r="0" t="0"/>
          <a:stretch/>
        </p:blipFill>
        <p:spPr>
          <a:xfrm>
            <a:off x="250825" y="4076700"/>
            <a:ext cx="2808288" cy="2106613"/>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9" name="Shape 219"/>
        <p:cNvGrpSpPr/>
        <p:nvPr/>
      </p:nvGrpSpPr>
      <p:grpSpPr>
        <a:xfrm>
          <a:off x="0" y="0"/>
          <a:ext cx="0" cy="0"/>
          <a:chOff x="0" y="0"/>
          <a:chExt cx="0" cy="0"/>
        </a:xfrm>
      </p:grpSpPr>
      <p:sp>
        <p:nvSpPr>
          <p:cNvPr id="220" name="Google Shape;220;p28"/>
          <p:cNvSpPr/>
          <p:nvPr/>
        </p:nvSpPr>
        <p:spPr>
          <a:xfrm>
            <a:off x="1908175" y="1196975"/>
            <a:ext cx="4591050" cy="4470400"/>
          </a:xfrm>
          <a:prstGeom prst="rect">
            <a:avLst/>
          </a:prstGeom>
          <a:noFill/>
          <a:ln>
            <a:noFill/>
          </a:ln>
        </p:spPr>
        <p:txBody>
          <a:bodyPr anchorCtr="0" anchor="t" bIns="45700" lIns="91425" spcFirstLastPara="1" rIns="91425" wrap="square" tIns="45700">
            <a:noAutofit/>
          </a:bodyPr>
          <a:lstStyle/>
          <a:p>
            <a:pPr indent="0" lvl="0" marL="0" marR="0" rtl="0" algn="l">
              <a:lnSpc>
                <a:spcPct val="145000"/>
              </a:lnSpc>
              <a:spcBef>
                <a:spcPts val="0"/>
              </a:spcBef>
              <a:spcAft>
                <a:spcPts val="0"/>
              </a:spcAft>
              <a:buClr>
                <a:srgbClr val="000000"/>
              </a:buClr>
              <a:buSzPts val="2800"/>
              <a:buFont typeface="Arial"/>
              <a:buNone/>
            </a:pPr>
            <a:r>
              <a:rPr b="1" i="0" lang="es-AR" sz="2800" u="none" cap="none" strike="noStrike">
                <a:solidFill>
                  <a:srgbClr val="3366CC"/>
                </a:solidFill>
                <a:latin typeface="Trebuchet MS"/>
                <a:ea typeface="Trebuchet MS"/>
                <a:cs typeface="Trebuchet MS"/>
                <a:sym typeface="Trebuchet MS"/>
              </a:rPr>
              <a:t>Datos y sus Falencias</a:t>
            </a:r>
            <a:endParaRPr b="0" i="0" sz="1400" u="none" cap="none" strike="noStrike">
              <a:solidFill>
                <a:srgbClr val="000000"/>
              </a:solidFill>
              <a:latin typeface="Arial"/>
              <a:ea typeface="Arial"/>
              <a:cs typeface="Arial"/>
              <a:sym typeface="Arial"/>
            </a:endParaRPr>
          </a:p>
          <a:p>
            <a:pPr indent="0" lvl="0" marL="0" marR="0" rtl="0" algn="l">
              <a:lnSpc>
                <a:spcPct val="145000"/>
              </a:lnSpc>
              <a:spcBef>
                <a:spcPts val="0"/>
              </a:spcBef>
              <a:spcAft>
                <a:spcPts val="0"/>
              </a:spcAft>
              <a:buClr>
                <a:srgbClr val="000000"/>
              </a:buClr>
              <a:buSzPts val="2400"/>
              <a:buFont typeface="Arial"/>
              <a:buNone/>
            </a:pPr>
            <a:r>
              <a:rPr b="1" i="0" lang="es-AR" sz="2400" u="none" cap="none" strike="noStrike">
                <a:solidFill>
                  <a:srgbClr val="3366CC"/>
                </a:solidFill>
                <a:latin typeface="Trebuchet MS"/>
                <a:ea typeface="Trebuchet MS"/>
                <a:cs typeface="Trebuchet MS"/>
                <a:sym typeface="Trebuchet MS"/>
              </a:rPr>
              <a:t> 	Faltantes </a:t>
            </a:r>
            <a:endParaRPr b="0" i="0" sz="1400" u="none" cap="none" strike="noStrike">
              <a:solidFill>
                <a:srgbClr val="000000"/>
              </a:solidFill>
              <a:latin typeface="Arial"/>
              <a:ea typeface="Arial"/>
              <a:cs typeface="Arial"/>
              <a:sym typeface="Arial"/>
            </a:endParaRPr>
          </a:p>
          <a:p>
            <a:pPr indent="0" lvl="0" marL="0" marR="0" rtl="0" algn="l">
              <a:lnSpc>
                <a:spcPct val="145000"/>
              </a:lnSpc>
              <a:spcBef>
                <a:spcPts val="0"/>
              </a:spcBef>
              <a:spcAft>
                <a:spcPts val="0"/>
              </a:spcAft>
              <a:buClr>
                <a:srgbClr val="000000"/>
              </a:buClr>
              <a:buSzPts val="2400"/>
              <a:buFont typeface="Arial"/>
              <a:buNone/>
            </a:pPr>
            <a:r>
              <a:rPr b="1" i="0" lang="es-AR" sz="2400" u="none" cap="none" strike="noStrike">
                <a:solidFill>
                  <a:srgbClr val="3366CC"/>
                </a:solidFill>
                <a:latin typeface="Trebuchet MS"/>
                <a:ea typeface="Trebuchet MS"/>
                <a:cs typeface="Trebuchet MS"/>
                <a:sym typeface="Trebuchet MS"/>
              </a:rPr>
              <a:t>		🡪 ¿Qué hacer?</a:t>
            </a:r>
            <a:endParaRPr b="1" i="0" sz="2400" u="none" cap="none" strike="noStrike">
              <a:solidFill>
                <a:srgbClr val="3366CC"/>
              </a:solidFill>
              <a:latin typeface="Trebuchet MS"/>
              <a:ea typeface="Trebuchet MS"/>
              <a:cs typeface="Trebuchet MS"/>
              <a:sym typeface="Trebuchet MS"/>
            </a:endParaRPr>
          </a:p>
          <a:p>
            <a:pPr indent="0" lvl="0" marL="0" marR="0" rtl="0" algn="l">
              <a:lnSpc>
                <a:spcPct val="145000"/>
              </a:lnSpc>
              <a:spcBef>
                <a:spcPts val="0"/>
              </a:spcBef>
              <a:spcAft>
                <a:spcPts val="0"/>
              </a:spcAft>
              <a:buClr>
                <a:srgbClr val="000000"/>
              </a:buClr>
              <a:buSzPts val="2400"/>
              <a:buFont typeface="Arial"/>
              <a:buNone/>
            </a:pPr>
            <a:r>
              <a:rPr b="1" i="0" lang="es-AR" sz="2400" u="none" cap="none" strike="noStrike">
                <a:solidFill>
                  <a:srgbClr val="3366CC"/>
                </a:solidFill>
                <a:latin typeface="Trebuchet MS"/>
                <a:ea typeface="Trebuchet MS"/>
                <a:cs typeface="Trebuchet MS"/>
                <a:sym typeface="Trebuchet MS"/>
              </a:rPr>
              <a:t>	Numéricos </a:t>
            </a:r>
            <a:endParaRPr b="0" i="0" sz="1400" u="none" cap="none" strike="noStrike">
              <a:solidFill>
                <a:srgbClr val="000000"/>
              </a:solidFill>
              <a:latin typeface="Arial"/>
              <a:ea typeface="Arial"/>
              <a:cs typeface="Arial"/>
              <a:sym typeface="Arial"/>
            </a:endParaRPr>
          </a:p>
          <a:p>
            <a:pPr indent="0" lvl="0" marL="0" marR="0" rtl="0" algn="l">
              <a:lnSpc>
                <a:spcPct val="145000"/>
              </a:lnSpc>
              <a:spcBef>
                <a:spcPts val="0"/>
              </a:spcBef>
              <a:spcAft>
                <a:spcPts val="0"/>
              </a:spcAft>
              <a:buClr>
                <a:srgbClr val="000000"/>
              </a:buClr>
              <a:buSzPts val="2400"/>
              <a:buFont typeface="Arial"/>
              <a:buNone/>
            </a:pPr>
            <a:r>
              <a:rPr b="1" i="0" lang="es-AR" sz="2400" u="none" cap="none" strike="noStrike">
                <a:solidFill>
                  <a:srgbClr val="3366CC"/>
                </a:solidFill>
                <a:latin typeface="Trebuchet MS"/>
                <a:ea typeface="Trebuchet MS"/>
                <a:cs typeface="Trebuchet MS"/>
                <a:sym typeface="Trebuchet MS"/>
              </a:rPr>
              <a:t>		🡪 Sus Rangos</a:t>
            </a:r>
            <a:endParaRPr b="0" i="0" sz="1400" u="none" cap="none" strike="noStrike">
              <a:solidFill>
                <a:srgbClr val="000000"/>
              </a:solidFill>
              <a:latin typeface="Arial"/>
              <a:ea typeface="Arial"/>
              <a:cs typeface="Arial"/>
              <a:sym typeface="Arial"/>
            </a:endParaRPr>
          </a:p>
          <a:p>
            <a:pPr indent="0" lvl="0" marL="0" marR="0" rtl="0" algn="l">
              <a:lnSpc>
                <a:spcPct val="145000"/>
              </a:lnSpc>
              <a:spcBef>
                <a:spcPts val="0"/>
              </a:spcBef>
              <a:spcAft>
                <a:spcPts val="0"/>
              </a:spcAft>
              <a:buClr>
                <a:srgbClr val="000000"/>
              </a:buClr>
              <a:buSzPts val="2400"/>
              <a:buFont typeface="Arial"/>
              <a:buNone/>
            </a:pPr>
            <a:r>
              <a:rPr b="1" i="0" lang="es-AR" sz="2400" u="none" cap="none" strike="noStrike">
                <a:solidFill>
                  <a:srgbClr val="3366CC"/>
                </a:solidFill>
                <a:latin typeface="Trebuchet MS"/>
                <a:ea typeface="Trebuchet MS"/>
                <a:cs typeface="Trebuchet MS"/>
                <a:sym typeface="Trebuchet MS"/>
              </a:rPr>
              <a:t>	Errores </a:t>
            </a:r>
            <a:endParaRPr b="0" i="0" sz="1400" u="none" cap="none" strike="noStrike">
              <a:solidFill>
                <a:srgbClr val="000000"/>
              </a:solidFill>
              <a:latin typeface="Arial"/>
              <a:ea typeface="Arial"/>
              <a:cs typeface="Arial"/>
              <a:sym typeface="Arial"/>
            </a:endParaRPr>
          </a:p>
          <a:p>
            <a:pPr indent="0" lvl="0" marL="0" marR="0" rtl="0" algn="l">
              <a:lnSpc>
                <a:spcPct val="145000"/>
              </a:lnSpc>
              <a:spcBef>
                <a:spcPts val="0"/>
              </a:spcBef>
              <a:spcAft>
                <a:spcPts val="0"/>
              </a:spcAft>
              <a:buClr>
                <a:srgbClr val="000000"/>
              </a:buClr>
              <a:buSzPts val="2400"/>
              <a:buFont typeface="Arial"/>
              <a:buNone/>
            </a:pPr>
            <a:r>
              <a:rPr b="1" i="0" lang="es-AR" sz="2400" u="none" cap="none" strike="noStrike">
                <a:solidFill>
                  <a:srgbClr val="3366CC"/>
                </a:solidFill>
                <a:latin typeface="Trebuchet MS"/>
                <a:ea typeface="Trebuchet MS"/>
                <a:cs typeface="Trebuchet MS"/>
                <a:sym typeface="Trebuchet MS"/>
              </a:rPr>
              <a:t>		🡪 Su Tratamiento</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3366C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Imagen relacionada" id="221" name="Google Shape;221;p28"/>
          <p:cNvPicPr preferRelativeResize="0"/>
          <p:nvPr/>
        </p:nvPicPr>
        <p:blipFill rotWithShape="1">
          <a:blip r:embed="rId3">
            <a:alphaModFix/>
          </a:blip>
          <a:srcRect b="0" l="0" r="0" t="0"/>
          <a:stretch/>
        </p:blipFill>
        <p:spPr>
          <a:xfrm>
            <a:off x="6983413" y="0"/>
            <a:ext cx="2160587" cy="1441450"/>
          </a:xfrm>
          <a:prstGeom prst="rect">
            <a:avLst/>
          </a:prstGeom>
          <a:noFill/>
          <a:ln>
            <a:noFill/>
          </a:ln>
        </p:spPr>
      </p:pic>
      <p:pic>
        <p:nvPicPr>
          <p:cNvPr descr="ERROR" id="222" name="Google Shape;222;p28"/>
          <p:cNvPicPr preferRelativeResize="0"/>
          <p:nvPr/>
        </p:nvPicPr>
        <p:blipFill rotWithShape="1">
          <a:blip r:embed="rId4">
            <a:alphaModFix/>
          </a:blip>
          <a:srcRect b="0" l="0" r="0" t="0"/>
          <a:stretch/>
        </p:blipFill>
        <p:spPr>
          <a:xfrm>
            <a:off x="6732588" y="4652963"/>
            <a:ext cx="1835150" cy="1376362"/>
          </a:xfrm>
          <a:prstGeom prst="rect">
            <a:avLst/>
          </a:prstGeom>
          <a:noFill/>
          <a:ln>
            <a:noFill/>
          </a:ln>
        </p:spPr>
      </p:pic>
      <p:pic>
        <p:nvPicPr>
          <p:cNvPr descr="Resultado de imagen para errores numericos" id="223" name="Google Shape;223;p28"/>
          <p:cNvPicPr preferRelativeResize="0"/>
          <p:nvPr/>
        </p:nvPicPr>
        <p:blipFill rotWithShape="1">
          <a:blip r:embed="rId5">
            <a:alphaModFix/>
          </a:blip>
          <a:srcRect b="0" l="0" r="0" t="0"/>
          <a:stretch/>
        </p:blipFill>
        <p:spPr>
          <a:xfrm>
            <a:off x="7092950" y="3217863"/>
            <a:ext cx="1260475" cy="1230312"/>
          </a:xfrm>
          <a:prstGeom prst="rect">
            <a:avLst/>
          </a:prstGeom>
          <a:noFill/>
          <a:ln>
            <a:noFill/>
          </a:ln>
        </p:spPr>
      </p:pic>
      <p:pic>
        <p:nvPicPr>
          <p:cNvPr descr="Resultado de imagen para faltante" id="224" name="Google Shape;224;p28"/>
          <p:cNvPicPr preferRelativeResize="0"/>
          <p:nvPr/>
        </p:nvPicPr>
        <p:blipFill rotWithShape="1">
          <a:blip r:embed="rId6">
            <a:alphaModFix/>
          </a:blip>
          <a:srcRect b="0" l="0" r="0" t="0"/>
          <a:stretch/>
        </p:blipFill>
        <p:spPr>
          <a:xfrm>
            <a:off x="6948488" y="1989138"/>
            <a:ext cx="1584325" cy="1055687"/>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8" name="Shape 228"/>
        <p:cNvGrpSpPr/>
        <p:nvPr/>
      </p:nvGrpSpPr>
      <p:grpSpPr>
        <a:xfrm>
          <a:off x="0" y="0"/>
          <a:ext cx="0" cy="0"/>
          <a:chOff x="0" y="0"/>
          <a:chExt cx="0" cy="0"/>
        </a:xfrm>
      </p:grpSpPr>
      <p:pic>
        <p:nvPicPr>
          <p:cNvPr descr="Resultado de imagen para primeros algoritmos" id="229" name="Google Shape;229;p29"/>
          <p:cNvPicPr preferRelativeResize="0"/>
          <p:nvPr/>
        </p:nvPicPr>
        <p:blipFill rotWithShape="1">
          <a:blip r:embed="rId3">
            <a:alphaModFix/>
          </a:blip>
          <a:srcRect b="10091" l="18468" r="16144" t="2731"/>
          <a:stretch/>
        </p:blipFill>
        <p:spPr>
          <a:xfrm>
            <a:off x="5580063" y="3367088"/>
            <a:ext cx="3563937" cy="2682875"/>
          </a:xfrm>
          <a:prstGeom prst="rect">
            <a:avLst/>
          </a:prstGeom>
          <a:noFill/>
          <a:ln>
            <a:noFill/>
          </a:ln>
        </p:spPr>
      </p:pic>
      <p:sp>
        <p:nvSpPr>
          <p:cNvPr id="230" name="Google Shape;230;p29"/>
          <p:cNvSpPr/>
          <p:nvPr/>
        </p:nvSpPr>
        <p:spPr>
          <a:xfrm>
            <a:off x="1908175" y="1412875"/>
            <a:ext cx="4756150" cy="2589213"/>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Clr>
                <a:srgbClr val="000000"/>
              </a:buClr>
              <a:buSzPts val="2800"/>
              <a:buFont typeface="Arial"/>
              <a:buNone/>
            </a:pPr>
            <a:r>
              <a:rPr b="1" i="0" lang="es-AR" sz="2800" u="none" cap="none" strike="noStrike">
                <a:solidFill>
                  <a:srgbClr val="3366CC"/>
                </a:solidFill>
                <a:latin typeface="Trebuchet MS"/>
                <a:ea typeface="Trebuchet MS"/>
                <a:cs typeface="Trebuchet MS"/>
                <a:sym typeface="Trebuchet MS"/>
              </a:rPr>
              <a:t>Inteligencia Artificial	</a:t>
            </a:r>
            <a:endParaRPr b="0" i="0" sz="1400" u="none" cap="none" strike="noStrike">
              <a:solidFill>
                <a:srgbClr val="000000"/>
              </a:solidFill>
              <a:latin typeface="Arial"/>
              <a:ea typeface="Arial"/>
              <a:cs typeface="Arial"/>
              <a:sym typeface="Arial"/>
            </a:endParaRPr>
          </a:p>
          <a:p>
            <a:pPr indent="0" lvl="0" marL="0" marR="0" rtl="0" algn="l">
              <a:lnSpc>
                <a:spcPct val="150000"/>
              </a:lnSpc>
              <a:spcBef>
                <a:spcPts val="0"/>
              </a:spcBef>
              <a:spcAft>
                <a:spcPts val="0"/>
              </a:spcAft>
              <a:buClr>
                <a:srgbClr val="000000"/>
              </a:buClr>
              <a:buSzPts val="2400"/>
              <a:buFont typeface="Arial"/>
              <a:buNone/>
            </a:pPr>
            <a:r>
              <a:rPr b="1" i="0" lang="es-AR" sz="2400" u="none" cap="none" strike="noStrike">
                <a:solidFill>
                  <a:srgbClr val="3366CC"/>
                </a:solidFill>
                <a:latin typeface="Trebuchet MS"/>
                <a:ea typeface="Trebuchet MS"/>
                <a:cs typeface="Trebuchet MS"/>
                <a:sym typeface="Trebuchet MS"/>
              </a:rPr>
              <a:t>	Primeros Algoritmos	</a:t>
            </a:r>
            <a:endParaRPr b="0" i="0" sz="1400" u="none" cap="none" strike="noStrike">
              <a:solidFill>
                <a:srgbClr val="000000"/>
              </a:solidFill>
              <a:latin typeface="Arial"/>
              <a:ea typeface="Arial"/>
              <a:cs typeface="Arial"/>
              <a:sym typeface="Arial"/>
            </a:endParaRPr>
          </a:p>
          <a:p>
            <a:pPr indent="0" lvl="0" marL="0" marR="0" rtl="0" algn="l">
              <a:lnSpc>
                <a:spcPct val="150000"/>
              </a:lnSpc>
              <a:spcBef>
                <a:spcPts val="0"/>
              </a:spcBef>
              <a:spcAft>
                <a:spcPts val="0"/>
              </a:spcAft>
              <a:buClr>
                <a:srgbClr val="000000"/>
              </a:buClr>
              <a:buSzPts val="2400"/>
              <a:buFont typeface="Arial"/>
              <a:buNone/>
            </a:pPr>
            <a:r>
              <a:rPr b="1" i="0" lang="es-AR" sz="2400" u="none" cap="none" strike="noStrike">
                <a:solidFill>
                  <a:srgbClr val="3366CC"/>
                </a:solidFill>
                <a:latin typeface="Trebuchet MS"/>
                <a:ea typeface="Trebuchet MS"/>
                <a:cs typeface="Trebuchet MS"/>
                <a:sym typeface="Trebuchet MS"/>
              </a:rPr>
              <a:t>	Su Evolución	</a:t>
            </a:r>
            <a:endParaRPr b="0" i="0" sz="1400" u="none" cap="none" strike="noStrike">
              <a:solidFill>
                <a:srgbClr val="000000"/>
              </a:solidFill>
              <a:latin typeface="Arial"/>
              <a:ea typeface="Arial"/>
              <a:cs typeface="Arial"/>
              <a:sym typeface="Arial"/>
            </a:endParaRPr>
          </a:p>
          <a:p>
            <a:pPr indent="0" lvl="0" marL="0" marR="0" rtl="0" algn="l">
              <a:lnSpc>
                <a:spcPct val="150000"/>
              </a:lnSpc>
              <a:spcBef>
                <a:spcPts val="0"/>
              </a:spcBef>
              <a:spcAft>
                <a:spcPts val="0"/>
              </a:spcAft>
              <a:buClr>
                <a:srgbClr val="000000"/>
              </a:buClr>
              <a:buSzPts val="2400"/>
              <a:buFont typeface="Arial"/>
              <a:buNone/>
            </a:pPr>
            <a:r>
              <a:rPr b="1" i="0" lang="es-AR" sz="2400" u="none" cap="none" strike="noStrike">
                <a:solidFill>
                  <a:srgbClr val="3366CC"/>
                </a:solidFill>
                <a:latin typeface="Trebuchet MS"/>
                <a:ea typeface="Trebuchet MS"/>
                <a:cs typeface="Trebuchet MS"/>
                <a:sym typeface="Trebuchet MS"/>
              </a:rPr>
              <a:t>	Machine Learning</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Imagen relacionada" id="231" name="Google Shape;231;p29"/>
          <p:cNvPicPr preferRelativeResize="0"/>
          <p:nvPr/>
        </p:nvPicPr>
        <p:blipFill rotWithShape="1">
          <a:blip r:embed="rId4">
            <a:alphaModFix/>
          </a:blip>
          <a:srcRect b="0" l="30394" r="0" t="0"/>
          <a:stretch/>
        </p:blipFill>
        <p:spPr>
          <a:xfrm>
            <a:off x="6659563" y="0"/>
            <a:ext cx="2484437" cy="1352550"/>
          </a:xfrm>
          <a:prstGeom prst="rect">
            <a:avLst/>
          </a:prstGeom>
          <a:noFill/>
          <a:ln>
            <a:noFill/>
          </a:ln>
        </p:spPr>
      </p:pic>
      <p:pic>
        <p:nvPicPr>
          <p:cNvPr descr="Resultado de imagen para primeros algoritmos" id="232" name="Google Shape;232;p29"/>
          <p:cNvPicPr preferRelativeResize="0"/>
          <p:nvPr/>
        </p:nvPicPr>
        <p:blipFill rotWithShape="1">
          <a:blip r:embed="rId5">
            <a:alphaModFix/>
          </a:blip>
          <a:srcRect b="0" l="0" r="0" t="0"/>
          <a:stretch/>
        </p:blipFill>
        <p:spPr>
          <a:xfrm>
            <a:off x="0" y="3357563"/>
            <a:ext cx="2422525" cy="2846387"/>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6" name="Shape 236"/>
        <p:cNvGrpSpPr/>
        <p:nvPr/>
      </p:nvGrpSpPr>
      <p:grpSpPr>
        <a:xfrm>
          <a:off x="0" y="0"/>
          <a:ext cx="0" cy="0"/>
          <a:chOff x="0" y="0"/>
          <a:chExt cx="0" cy="0"/>
        </a:xfrm>
      </p:grpSpPr>
      <p:sp>
        <p:nvSpPr>
          <p:cNvPr id="237" name="Google Shape;237;p30"/>
          <p:cNvSpPr/>
          <p:nvPr/>
        </p:nvSpPr>
        <p:spPr>
          <a:xfrm>
            <a:off x="1835150" y="1484313"/>
            <a:ext cx="5421313" cy="3502025"/>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Clr>
                <a:srgbClr val="000000"/>
              </a:buClr>
              <a:buSzPts val="2800"/>
              <a:buFont typeface="Arial"/>
              <a:buNone/>
            </a:pPr>
            <a:r>
              <a:rPr b="1" i="0" lang="es-AR" sz="2800" u="none" cap="none" strike="noStrike">
                <a:solidFill>
                  <a:srgbClr val="3366CC"/>
                </a:solidFill>
                <a:latin typeface="Trebuchet MS"/>
                <a:ea typeface="Trebuchet MS"/>
                <a:cs typeface="Trebuchet MS"/>
                <a:sym typeface="Trebuchet MS"/>
              </a:rPr>
              <a:t>Historia Cronológica de la IA</a:t>
            </a:r>
            <a:endParaRPr b="0" i="0" sz="1400" u="none" cap="none" strike="noStrike">
              <a:solidFill>
                <a:srgbClr val="000000"/>
              </a:solidFill>
              <a:latin typeface="Arial"/>
              <a:ea typeface="Arial"/>
              <a:cs typeface="Arial"/>
              <a:sym typeface="Arial"/>
            </a:endParaRPr>
          </a:p>
          <a:p>
            <a:pPr indent="0" lvl="0" marL="0" marR="0" rtl="0" algn="l">
              <a:lnSpc>
                <a:spcPct val="150000"/>
              </a:lnSpc>
              <a:spcBef>
                <a:spcPts val="0"/>
              </a:spcBef>
              <a:spcAft>
                <a:spcPts val="0"/>
              </a:spcAft>
              <a:buClr>
                <a:srgbClr val="000000"/>
              </a:buClr>
              <a:buSzPts val="2400"/>
              <a:buFont typeface="Arial"/>
              <a:buNone/>
            </a:pPr>
            <a:r>
              <a:rPr b="1" i="0" lang="es-AR" sz="2400" u="none" cap="none" strike="noStrike">
                <a:solidFill>
                  <a:srgbClr val="3366CC"/>
                </a:solidFill>
                <a:latin typeface="Trebuchet MS"/>
                <a:ea typeface="Trebuchet MS"/>
                <a:cs typeface="Trebuchet MS"/>
                <a:sym typeface="Trebuchet MS"/>
              </a:rPr>
              <a:t>	Sistemas Expertos</a:t>
            </a:r>
            <a:endParaRPr b="0" i="0" sz="1400" u="none" cap="none" strike="noStrike">
              <a:solidFill>
                <a:srgbClr val="000000"/>
              </a:solidFill>
              <a:latin typeface="Arial"/>
              <a:ea typeface="Arial"/>
              <a:cs typeface="Arial"/>
              <a:sym typeface="Arial"/>
            </a:endParaRPr>
          </a:p>
          <a:p>
            <a:pPr indent="0" lvl="0" marL="0" marR="0" rtl="0" algn="l">
              <a:lnSpc>
                <a:spcPct val="150000"/>
              </a:lnSpc>
              <a:spcBef>
                <a:spcPts val="0"/>
              </a:spcBef>
              <a:spcAft>
                <a:spcPts val="0"/>
              </a:spcAft>
              <a:buClr>
                <a:srgbClr val="000000"/>
              </a:buClr>
              <a:buSzPts val="2400"/>
              <a:buFont typeface="Arial"/>
              <a:buNone/>
            </a:pPr>
            <a:r>
              <a:rPr b="1" i="0" lang="es-AR" sz="2400" u="none" cap="none" strike="noStrike">
                <a:solidFill>
                  <a:srgbClr val="3366CC"/>
                </a:solidFill>
                <a:latin typeface="Trebuchet MS"/>
                <a:ea typeface="Trebuchet MS"/>
                <a:cs typeface="Trebuchet MS"/>
                <a:sym typeface="Trebuchet MS"/>
              </a:rPr>
              <a:t>	Árboles de Decisión: ID3, C4.5</a:t>
            </a:r>
            <a:endParaRPr b="0" i="0" sz="1400" u="none" cap="none" strike="noStrike">
              <a:solidFill>
                <a:srgbClr val="000000"/>
              </a:solidFill>
              <a:latin typeface="Arial"/>
              <a:ea typeface="Arial"/>
              <a:cs typeface="Arial"/>
              <a:sym typeface="Arial"/>
            </a:endParaRPr>
          </a:p>
          <a:p>
            <a:pPr indent="0" lvl="0" marL="0" marR="0" rtl="0" algn="l">
              <a:lnSpc>
                <a:spcPct val="150000"/>
              </a:lnSpc>
              <a:spcBef>
                <a:spcPts val="0"/>
              </a:spcBef>
              <a:spcAft>
                <a:spcPts val="0"/>
              </a:spcAft>
              <a:buClr>
                <a:srgbClr val="000000"/>
              </a:buClr>
              <a:buSzPts val="2400"/>
              <a:buFont typeface="Arial"/>
              <a:buNone/>
            </a:pPr>
            <a:r>
              <a:rPr b="1" i="0" lang="es-AR" sz="2400" u="none" cap="none" strike="noStrike">
                <a:solidFill>
                  <a:srgbClr val="3366CC"/>
                </a:solidFill>
                <a:latin typeface="Trebuchet MS"/>
                <a:ea typeface="Trebuchet MS"/>
                <a:cs typeface="Trebuchet MS"/>
                <a:sym typeface="Trebuchet MS"/>
              </a:rPr>
              <a:t>	Primeros Algoritmos </a:t>
            </a:r>
            <a:endParaRPr b="0" i="0" sz="1400" u="none" cap="none" strike="noStrike">
              <a:solidFill>
                <a:srgbClr val="000000"/>
              </a:solidFill>
              <a:latin typeface="Arial"/>
              <a:ea typeface="Arial"/>
              <a:cs typeface="Arial"/>
              <a:sym typeface="Arial"/>
            </a:endParaRPr>
          </a:p>
          <a:p>
            <a:pPr indent="0" lvl="0" marL="0" marR="0" rtl="0" algn="l">
              <a:lnSpc>
                <a:spcPct val="150000"/>
              </a:lnSpc>
              <a:spcBef>
                <a:spcPts val="0"/>
              </a:spcBef>
              <a:spcAft>
                <a:spcPts val="0"/>
              </a:spcAft>
              <a:buClr>
                <a:srgbClr val="000000"/>
              </a:buClr>
              <a:buSzPts val="2400"/>
              <a:buFont typeface="Arial"/>
              <a:buNone/>
            </a:pPr>
            <a:r>
              <a:rPr b="1" i="0" lang="es-AR" sz="2400" u="none" cap="none" strike="noStrike">
                <a:solidFill>
                  <a:srgbClr val="3366CC"/>
                </a:solidFill>
                <a:latin typeface="Trebuchet MS"/>
                <a:ea typeface="Trebuchet MS"/>
                <a:cs typeface="Trebuchet MS"/>
                <a:sym typeface="Trebuchet MS"/>
              </a:rPr>
              <a:t>	El nuevo Machine Learning</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3366C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Resultado de imagen para arboles de decision" id="238" name="Google Shape;238;p30"/>
          <p:cNvPicPr preferRelativeResize="0"/>
          <p:nvPr/>
        </p:nvPicPr>
        <p:blipFill rotWithShape="1">
          <a:blip r:embed="rId3">
            <a:alphaModFix/>
          </a:blip>
          <a:srcRect b="0" l="0" r="0" t="0"/>
          <a:stretch/>
        </p:blipFill>
        <p:spPr>
          <a:xfrm>
            <a:off x="6659563" y="0"/>
            <a:ext cx="2484437" cy="1366838"/>
          </a:xfrm>
          <a:prstGeom prst="rect">
            <a:avLst/>
          </a:prstGeom>
          <a:noFill/>
          <a:ln>
            <a:noFill/>
          </a:ln>
        </p:spPr>
      </p:pic>
      <p:pic>
        <p:nvPicPr>
          <p:cNvPr descr="Resultado de imagen para sistemas expertos" id="239" name="Google Shape;239;p30"/>
          <p:cNvPicPr preferRelativeResize="0"/>
          <p:nvPr/>
        </p:nvPicPr>
        <p:blipFill rotWithShape="1">
          <a:blip r:embed="rId4">
            <a:alphaModFix/>
          </a:blip>
          <a:srcRect b="0" l="0" r="0" t="0"/>
          <a:stretch/>
        </p:blipFill>
        <p:spPr>
          <a:xfrm>
            <a:off x="0" y="3803650"/>
            <a:ext cx="2627313" cy="24130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3" name="Shape 243"/>
        <p:cNvGrpSpPr/>
        <p:nvPr/>
      </p:nvGrpSpPr>
      <p:grpSpPr>
        <a:xfrm>
          <a:off x="0" y="0"/>
          <a:ext cx="0" cy="0"/>
          <a:chOff x="0" y="0"/>
          <a:chExt cx="0" cy="0"/>
        </a:xfrm>
      </p:grpSpPr>
      <p:pic>
        <p:nvPicPr>
          <p:cNvPr descr="Resultado de imagen para algoritmo" id="244" name="Google Shape;244;p31"/>
          <p:cNvPicPr preferRelativeResize="0"/>
          <p:nvPr/>
        </p:nvPicPr>
        <p:blipFill rotWithShape="1">
          <a:blip r:embed="rId3">
            <a:alphaModFix/>
          </a:blip>
          <a:srcRect b="0" l="0" r="0" t="0"/>
          <a:stretch/>
        </p:blipFill>
        <p:spPr>
          <a:xfrm>
            <a:off x="0" y="3716338"/>
            <a:ext cx="3024188" cy="2459037"/>
          </a:xfrm>
          <a:prstGeom prst="rect">
            <a:avLst/>
          </a:prstGeom>
          <a:noFill/>
          <a:ln>
            <a:noFill/>
          </a:ln>
        </p:spPr>
      </p:pic>
      <p:sp>
        <p:nvSpPr>
          <p:cNvPr id="245" name="Google Shape;245;p31"/>
          <p:cNvSpPr/>
          <p:nvPr/>
        </p:nvSpPr>
        <p:spPr>
          <a:xfrm>
            <a:off x="2195513" y="1916113"/>
            <a:ext cx="4756150" cy="2041525"/>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Clr>
                <a:srgbClr val="000000"/>
              </a:buClr>
              <a:buSzPts val="2800"/>
              <a:buFont typeface="Arial"/>
              <a:buNone/>
            </a:pPr>
            <a:r>
              <a:rPr b="1" i="0" lang="es-AR" sz="2800" u="none" cap="none" strike="noStrike">
                <a:solidFill>
                  <a:srgbClr val="3366CC"/>
                </a:solidFill>
                <a:latin typeface="Trebuchet MS"/>
                <a:ea typeface="Trebuchet MS"/>
                <a:cs typeface="Trebuchet MS"/>
                <a:sym typeface="Trebuchet MS"/>
              </a:rPr>
              <a:t>Inteligencia Artificial	</a:t>
            </a:r>
            <a:endParaRPr b="0" i="0" sz="1400" u="none" cap="none" strike="noStrike">
              <a:solidFill>
                <a:srgbClr val="000000"/>
              </a:solidFill>
              <a:latin typeface="Arial"/>
              <a:ea typeface="Arial"/>
              <a:cs typeface="Arial"/>
              <a:sym typeface="Arial"/>
            </a:endParaRPr>
          </a:p>
          <a:p>
            <a:pPr indent="0" lvl="0" marL="0" marR="0" rtl="0" algn="l">
              <a:lnSpc>
                <a:spcPct val="150000"/>
              </a:lnSpc>
              <a:spcBef>
                <a:spcPts val="0"/>
              </a:spcBef>
              <a:spcAft>
                <a:spcPts val="0"/>
              </a:spcAft>
              <a:buClr>
                <a:srgbClr val="000000"/>
              </a:buClr>
              <a:buSzPts val="2400"/>
              <a:buFont typeface="Arial"/>
              <a:buNone/>
            </a:pPr>
            <a:r>
              <a:rPr b="1" i="0" lang="es-AR" sz="2400" u="none" cap="none" strike="noStrike">
                <a:solidFill>
                  <a:srgbClr val="3366CC"/>
                </a:solidFill>
                <a:latin typeface="Trebuchet MS"/>
                <a:ea typeface="Trebuchet MS"/>
                <a:cs typeface="Trebuchet MS"/>
                <a:sym typeface="Trebuchet MS"/>
              </a:rPr>
              <a:t>	Algoritmo + Objetivo	</a:t>
            </a:r>
            <a:endParaRPr b="0" i="0" sz="1400" u="none" cap="none" strike="noStrike">
              <a:solidFill>
                <a:srgbClr val="000000"/>
              </a:solidFill>
              <a:latin typeface="Arial"/>
              <a:ea typeface="Arial"/>
              <a:cs typeface="Arial"/>
              <a:sym typeface="Arial"/>
            </a:endParaRPr>
          </a:p>
          <a:p>
            <a:pPr indent="0" lvl="0" marL="0" marR="0" rtl="0" algn="l">
              <a:lnSpc>
                <a:spcPct val="150000"/>
              </a:lnSpc>
              <a:spcBef>
                <a:spcPts val="0"/>
              </a:spcBef>
              <a:spcAft>
                <a:spcPts val="0"/>
              </a:spcAft>
              <a:buClr>
                <a:srgbClr val="000000"/>
              </a:buClr>
              <a:buSzPts val="2400"/>
              <a:buFont typeface="Arial"/>
              <a:buNone/>
            </a:pPr>
            <a:r>
              <a:rPr b="1" i="0" lang="es-AR" sz="2400" u="none" cap="none" strike="noStrike">
                <a:solidFill>
                  <a:srgbClr val="3366CC"/>
                </a:solidFill>
                <a:latin typeface="Trebuchet MS"/>
                <a:ea typeface="Trebuchet MS"/>
                <a:cs typeface="Trebuchet MS"/>
                <a:sym typeface="Trebuchet MS"/>
              </a:rPr>
              <a:t>	🡪 </a:t>
            </a:r>
            <a:r>
              <a:rPr b="1" i="0" lang="es-AR" sz="2400" u="sng" cap="none" strike="noStrike">
                <a:solidFill>
                  <a:srgbClr val="3366CC"/>
                </a:solidFill>
                <a:latin typeface="Trebuchet MS"/>
                <a:ea typeface="Trebuchet MS"/>
                <a:cs typeface="Trebuchet MS"/>
                <a:sym typeface="Trebuchet MS"/>
              </a:rPr>
              <a:t>Machine</a:t>
            </a:r>
            <a:r>
              <a:rPr b="1" i="0" lang="es-AR" sz="2400" u="none" cap="none" strike="noStrike">
                <a:solidFill>
                  <a:srgbClr val="3366CC"/>
                </a:solidFill>
                <a:latin typeface="Trebuchet MS"/>
                <a:ea typeface="Trebuchet MS"/>
                <a:cs typeface="Trebuchet MS"/>
                <a:sym typeface="Trebuchet MS"/>
              </a:rPr>
              <a:t> Learning</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Resultado de imagen para machine learning" id="246" name="Google Shape;246;p31"/>
          <p:cNvPicPr preferRelativeResize="0"/>
          <p:nvPr/>
        </p:nvPicPr>
        <p:blipFill rotWithShape="1">
          <a:blip r:embed="rId4">
            <a:alphaModFix/>
          </a:blip>
          <a:srcRect b="8009" l="27824" r="21249" t="9052"/>
          <a:stretch/>
        </p:blipFill>
        <p:spPr>
          <a:xfrm>
            <a:off x="7019925" y="0"/>
            <a:ext cx="2124075" cy="1728788"/>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0" name="Shape 250"/>
        <p:cNvGrpSpPr/>
        <p:nvPr/>
      </p:nvGrpSpPr>
      <p:grpSpPr>
        <a:xfrm>
          <a:off x="0" y="0"/>
          <a:ext cx="0" cy="0"/>
          <a:chOff x="0" y="0"/>
          <a:chExt cx="0" cy="0"/>
        </a:xfrm>
      </p:grpSpPr>
      <p:pic>
        <p:nvPicPr>
          <p:cNvPr descr="Resultado de imagen para inteligencia" id="251" name="Google Shape;251;p32"/>
          <p:cNvPicPr preferRelativeResize="0"/>
          <p:nvPr/>
        </p:nvPicPr>
        <p:blipFill rotWithShape="1">
          <a:blip r:embed="rId3">
            <a:alphaModFix/>
          </a:blip>
          <a:srcRect b="29631" l="0" r="0" t="0"/>
          <a:stretch/>
        </p:blipFill>
        <p:spPr>
          <a:xfrm>
            <a:off x="0" y="4076700"/>
            <a:ext cx="4140200" cy="2185988"/>
          </a:xfrm>
          <a:prstGeom prst="rect">
            <a:avLst/>
          </a:prstGeom>
          <a:noFill/>
          <a:ln>
            <a:noFill/>
          </a:ln>
        </p:spPr>
      </p:pic>
      <p:sp>
        <p:nvSpPr>
          <p:cNvPr id="252" name="Google Shape;252;p32"/>
          <p:cNvSpPr/>
          <p:nvPr/>
        </p:nvSpPr>
        <p:spPr>
          <a:xfrm>
            <a:off x="1979613" y="1268413"/>
            <a:ext cx="6624637" cy="2287587"/>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Clr>
                <a:srgbClr val="000000"/>
              </a:buClr>
              <a:buSzPts val="3600"/>
              <a:buFont typeface="Arial"/>
              <a:buNone/>
            </a:pPr>
            <a:r>
              <a:rPr b="1" i="0" lang="es-AR" sz="3600" u="none" cap="none" strike="noStrike">
                <a:solidFill>
                  <a:srgbClr val="3366CC"/>
                </a:solidFill>
                <a:latin typeface="Trebuchet MS"/>
                <a:ea typeface="Trebuchet MS"/>
                <a:cs typeface="Trebuchet MS"/>
                <a:sym typeface="Trebuchet MS"/>
              </a:rPr>
              <a:t>Inteligencia Artificial</a:t>
            </a:r>
            <a:endParaRPr b="0" i="0" sz="1400" u="none" cap="none" strike="noStrike">
              <a:solidFill>
                <a:srgbClr val="000000"/>
              </a:solidFill>
              <a:latin typeface="Arial"/>
              <a:ea typeface="Arial"/>
              <a:cs typeface="Arial"/>
              <a:sym typeface="Arial"/>
            </a:endParaRPr>
          </a:p>
          <a:p>
            <a:pPr indent="0" lvl="0" marL="0" marR="0" rtl="0" algn="l">
              <a:lnSpc>
                <a:spcPct val="150000"/>
              </a:lnSpc>
              <a:spcBef>
                <a:spcPts val="0"/>
              </a:spcBef>
              <a:spcAft>
                <a:spcPts val="0"/>
              </a:spcAft>
              <a:buClr>
                <a:srgbClr val="000000"/>
              </a:buClr>
              <a:buSzPts val="2000"/>
              <a:buFont typeface="Arial"/>
              <a:buNone/>
            </a:pPr>
            <a:r>
              <a:rPr b="1" i="1" lang="es-AR" sz="2000" u="none" cap="none" strike="noStrike">
                <a:solidFill>
                  <a:srgbClr val="3366CC"/>
                </a:solidFill>
                <a:latin typeface="Trebuchet MS"/>
                <a:ea typeface="Trebuchet MS"/>
                <a:cs typeface="Trebuchet MS"/>
                <a:sym typeface="Trebuchet MS"/>
              </a:rPr>
              <a:t>Toda técnica digital que produce resultados similares a los de un “ente” al que llamamos “inteligente”</a:t>
            </a:r>
            <a:endParaRPr b="0" i="1" sz="1000" u="none" cap="none" strike="noStrike">
              <a:solidFill>
                <a:srgbClr val="000000"/>
              </a:solidFill>
              <a:latin typeface="Arial"/>
              <a:ea typeface="Arial"/>
              <a:cs typeface="Arial"/>
              <a:sym typeface="Arial"/>
            </a:endParaRPr>
          </a:p>
        </p:txBody>
      </p:sp>
      <p:pic>
        <p:nvPicPr>
          <p:cNvPr descr="Resultado de imagen para inteligencia artificial" id="253" name="Google Shape;253;p32"/>
          <p:cNvPicPr preferRelativeResize="0"/>
          <p:nvPr/>
        </p:nvPicPr>
        <p:blipFill rotWithShape="1">
          <a:blip r:embed="rId4">
            <a:alphaModFix/>
          </a:blip>
          <a:srcRect b="0" l="0" r="13878" t="0"/>
          <a:stretch/>
        </p:blipFill>
        <p:spPr>
          <a:xfrm>
            <a:off x="7164388" y="0"/>
            <a:ext cx="1979612" cy="12922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7" name="Shape 257"/>
        <p:cNvGrpSpPr/>
        <p:nvPr/>
      </p:nvGrpSpPr>
      <p:grpSpPr>
        <a:xfrm>
          <a:off x="0" y="0"/>
          <a:ext cx="0" cy="0"/>
          <a:chOff x="0" y="0"/>
          <a:chExt cx="0" cy="0"/>
        </a:xfrm>
      </p:grpSpPr>
      <p:pic>
        <p:nvPicPr>
          <p:cNvPr descr="Resultado de imagen para analizar" id="258" name="Google Shape;258;p33"/>
          <p:cNvPicPr preferRelativeResize="0"/>
          <p:nvPr/>
        </p:nvPicPr>
        <p:blipFill rotWithShape="1">
          <a:blip r:embed="rId3">
            <a:alphaModFix/>
          </a:blip>
          <a:srcRect b="0" l="0" r="0" t="0"/>
          <a:stretch/>
        </p:blipFill>
        <p:spPr>
          <a:xfrm>
            <a:off x="179388" y="4724400"/>
            <a:ext cx="1130300" cy="1516063"/>
          </a:xfrm>
          <a:prstGeom prst="rect">
            <a:avLst/>
          </a:prstGeom>
          <a:noFill/>
          <a:ln>
            <a:noFill/>
          </a:ln>
        </p:spPr>
      </p:pic>
      <p:sp>
        <p:nvSpPr>
          <p:cNvPr id="259" name="Google Shape;259;p33"/>
          <p:cNvSpPr/>
          <p:nvPr/>
        </p:nvSpPr>
        <p:spPr>
          <a:xfrm>
            <a:off x="1979613" y="1268413"/>
            <a:ext cx="4756150" cy="3867150"/>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Clr>
                <a:srgbClr val="000000"/>
              </a:buClr>
              <a:buSzPts val="3600"/>
              <a:buFont typeface="Arial"/>
              <a:buNone/>
            </a:pPr>
            <a:r>
              <a:rPr b="1" i="0" lang="es-AR" sz="3600" u="none" cap="none" strike="noStrike">
                <a:solidFill>
                  <a:srgbClr val="3366CC"/>
                </a:solidFill>
                <a:latin typeface="Trebuchet MS"/>
                <a:ea typeface="Trebuchet MS"/>
                <a:cs typeface="Trebuchet MS"/>
                <a:sym typeface="Trebuchet MS"/>
              </a:rPr>
              <a:t>Inteligencia Artificial	</a:t>
            </a:r>
            <a:endParaRPr b="0" i="0" sz="1400" u="none" cap="none" strike="noStrike">
              <a:solidFill>
                <a:srgbClr val="000000"/>
              </a:solidFill>
              <a:latin typeface="Arial"/>
              <a:ea typeface="Arial"/>
              <a:cs typeface="Arial"/>
              <a:sym typeface="Arial"/>
            </a:endParaRPr>
          </a:p>
          <a:p>
            <a:pPr indent="0" lvl="0" marL="0" marR="0" rtl="0" algn="l">
              <a:lnSpc>
                <a:spcPct val="150000"/>
              </a:lnSpc>
              <a:spcBef>
                <a:spcPts val="0"/>
              </a:spcBef>
              <a:spcAft>
                <a:spcPts val="0"/>
              </a:spcAft>
              <a:buClr>
                <a:srgbClr val="000000"/>
              </a:buClr>
              <a:buSzPts val="2400"/>
              <a:buFont typeface="Arial"/>
              <a:buNone/>
            </a:pPr>
            <a:r>
              <a:rPr b="1" i="0" lang="es-AR" sz="2400" u="none" cap="none" strike="noStrike">
                <a:solidFill>
                  <a:srgbClr val="3366CC"/>
                </a:solidFill>
                <a:latin typeface="Trebuchet MS"/>
                <a:ea typeface="Trebuchet MS"/>
                <a:cs typeface="Trebuchet MS"/>
                <a:sym typeface="Trebuchet MS"/>
              </a:rPr>
              <a:t>	Analiza Datos </a:t>
            </a:r>
            <a:endParaRPr b="0" i="0" sz="1400" u="none" cap="none" strike="noStrike">
              <a:solidFill>
                <a:srgbClr val="000000"/>
              </a:solidFill>
              <a:latin typeface="Arial"/>
              <a:ea typeface="Arial"/>
              <a:cs typeface="Arial"/>
              <a:sym typeface="Arial"/>
            </a:endParaRPr>
          </a:p>
          <a:p>
            <a:pPr indent="0" lvl="0" marL="0" marR="0" rtl="0" algn="l">
              <a:lnSpc>
                <a:spcPct val="150000"/>
              </a:lnSpc>
              <a:spcBef>
                <a:spcPts val="0"/>
              </a:spcBef>
              <a:spcAft>
                <a:spcPts val="0"/>
              </a:spcAft>
              <a:buClr>
                <a:srgbClr val="000000"/>
              </a:buClr>
              <a:buSzPts val="2400"/>
              <a:buFont typeface="Arial"/>
              <a:buNone/>
            </a:pPr>
            <a:r>
              <a:rPr b="1" i="0" lang="es-AR" sz="2400" u="none" cap="none" strike="noStrike">
                <a:solidFill>
                  <a:srgbClr val="3366CC"/>
                </a:solidFill>
                <a:latin typeface="Trebuchet MS"/>
                <a:ea typeface="Trebuchet MS"/>
                <a:cs typeface="Trebuchet MS"/>
                <a:sym typeface="Trebuchet MS"/>
              </a:rPr>
              <a:t>	Clasifica muy bien</a:t>
            </a:r>
            <a:endParaRPr b="0" i="0" sz="1400" u="none" cap="none" strike="noStrike">
              <a:solidFill>
                <a:srgbClr val="000000"/>
              </a:solidFill>
              <a:latin typeface="Arial"/>
              <a:ea typeface="Arial"/>
              <a:cs typeface="Arial"/>
              <a:sym typeface="Arial"/>
            </a:endParaRPr>
          </a:p>
          <a:p>
            <a:pPr indent="0" lvl="0" marL="0" marR="0" rtl="0" algn="l">
              <a:lnSpc>
                <a:spcPct val="150000"/>
              </a:lnSpc>
              <a:spcBef>
                <a:spcPts val="0"/>
              </a:spcBef>
              <a:spcAft>
                <a:spcPts val="0"/>
              </a:spcAft>
              <a:buClr>
                <a:srgbClr val="000000"/>
              </a:buClr>
              <a:buSzPts val="2400"/>
              <a:buFont typeface="Arial"/>
              <a:buNone/>
            </a:pPr>
            <a:r>
              <a:rPr b="1" i="0" lang="es-AR" sz="2400" u="none" cap="none" strike="noStrike">
                <a:solidFill>
                  <a:srgbClr val="3366CC"/>
                </a:solidFill>
                <a:latin typeface="Trebuchet MS"/>
                <a:ea typeface="Trebuchet MS"/>
                <a:cs typeface="Trebuchet MS"/>
                <a:sym typeface="Trebuchet MS"/>
              </a:rPr>
              <a:t>	Predice Comportamiento</a:t>
            </a:r>
            <a:endParaRPr b="0" i="0" sz="1400" u="none" cap="none" strike="noStrike">
              <a:solidFill>
                <a:srgbClr val="000000"/>
              </a:solidFill>
              <a:latin typeface="Arial"/>
              <a:ea typeface="Arial"/>
              <a:cs typeface="Arial"/>
              <a:sym typeface="Arial"/>
            </a:endParaRPr>
          </a:p>
          <a:p>
            <a:pPr indent="0" lvl="0" marL="0" marR="0" rtl="0" algn="l">
              <a:lnSpc>
                <a:spcPct val="150000"/>
              </a:lnSpc>
              <a:spcBef>
                <a:spcPts val="0"/>
              </a:spcBef>
              <a:spcAft>
                <a:spcPts val="0"/>
              </a:spcAft>
              <a:buClr>
                <a:srgbClr val="000000"/>
              </a:buClr>
              <a:buSzPts val="2400"/>
              <a:buFont typeface="Arial"/>
              <a:buNone/>
            </a:pPr>
            <a:r>
              <a:rPr b="1" i="0" lang="es-AR" sz="2400" u="none" cap="none" strike="noStrike">
                <a:solidFill>
                  <a:srgbClr val="3366CC"/>
                </a:solidFill>
                <a:latin typeface="Trebuchet MS"/>
                <a:ea typeface="Trebuchet MS"/>
                <a:cs typeface="Trebuchet MS"/>
                <a:sym typeface="Trebuchet MS"/>
              </a:rPr>
              <a:t>	Reconoce Imágenes</a:t>
            </a:r>
            <a:endParaRPr b="0" i="0" sz="1400" u="none" cap="none" strike="noStrike">
              <a:solidFill>
                <a:srgbClr val="000000"/>
              </a:solidFill>
              <a:latin typeface="Arial"/>
              <a:ea typeface="Arial"/>
              <a:cs typeface="Arial"/>
              <a:sym typeface="Arial"/>
            </a:endParaRPr>
          </a:p>
          <a:p>
            <a:pPr indent="0" lvl="0" marL="0" marR="0" rtl="0" algn="l">
              <a:lnSpc>
                <a:spcPct val="150000"/>
              </a:lnSpc>
              <a:spcBef>
                <a:spcPts val="0"/>
              </a:spcBef>
              <a:spcAft>
                <a:spcPts val="0"/>
              </a:spcAft>
              <a:buClr>
                <a:srgbClr val="000000"/>
              </a:buClr>
              <a:buSzPts val="2400"/>
              <a:buFont typeface="Arial"/>
              <a:buNone/>
            </a:pPr>
            <a:r>
              <a:rPr b="1" i="0" lang="es-AR" sz="2400" u="none" cap="none" strike="noStrike">
                <a:solidFill>
                  <a:srgbClr val="3366CC"/>
                </a:solidFill>
                <a:latin typeface="Trebuchet MS"/>
                <a:ea typeface="Trebuchet MS"/>
                <a:cs typeface="Trebuchet MS"/>
                <a:sym typeface="Trebuchet MS"/>
              </a:rPr>
              <a:t>	Ayuda a Pensar</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Imagen relacionada" id="260" name="Google Shape;260;p33"/>
          <p:cNvPicPr preferRelativeResize="0"/>
          <p:nvPr/>
        </p:nvPicPr>
        <p:blipFill rotWithShape="1">
          <a:blip r:embed="rId4">
            <a:alphaModFix/>
          </a:blip>
          <a:srcRect b="0" l="0" r="0" t="0"/>
          <a:stretch/>
        </p:blipFill>
        <p:spPr>
          <a:xfrm>
            <a:off x="7019925" y="0"/>
            <a:ext cx="2124075" cy="1193800"/>
          </a:xfrm>
          <a:prstGeom prst="rect">
            <a:avLst/>
          </a:prstGeom>
          <a:noFill/>
          <a:ln>
            <a:noFill/>
          </a:ln>
        </p:spPr>
      </p:pic>
      <p:pic>
        <p:nvPicPr>
          <p:cNvPr descr="Resultado de imagen para image recognition" id="261" name="Google Shape;261;p33"/>
          <p:cNvPicPr preferRelativeResize="0"/>
          <p:nvPr/>
        </p:nvPicPr>
        <p:blipFill rotWithShape="1">
          <a:blip r:embed="rId5">
            <a:alphaModFix/>
          </a:blip>
          <a:srcRect b="0" l="0" r="0" t="0"/>
          <a:stretch/>
        </p:blipFill>
        <p:spPr>
          <a:xfrm>
            <a:off x="6804025" y="4570413"/>
            <a:ext cx="2339975" cy="17113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5" name="Shape 265"/>
        <p:cNvGrpSpPr/>
        <p:nvPr/>
      </p:nvGrpSpPr>
      <p:grpSpPr>
        <a:xfrm>
          <a:off x="0" y="0"/>
          <a:ext cx="0" cy="0"/>
          <a:chOff x="0" y="0"/>
          <a:chExt cx="0" cy="0"/>
        </a:xfrm>
      </p:grpSpPr>
      <p:pic>
        <p:nvPicPr>
          <p:cNvPr descr="Imagen relacionada" id="266" name="Google Shape;266;p34"/>
          <p:cNvPicPr preferRelativeResize="0"/>
          <p:nvPr/>
        </p:nvPicPr>
        <p:blipFill rotWithShape="1">
          <a:blip r:embed="rId3">
            <a:alphaModFix/>
          </a:blip>
          <a:srcRect b="0" l="0" r="0" t="0"/>
          <a:stretch/>
        </p:blipFill>
        <p:spPr>
          <a:xfrm>
            <a:off x="0" y="4437063"/>
            <a:ext cx="2484438" cy="1752600"/>
          </a:xfrm>
          <a:prstGeom prst="rect">
            <a:avLst/>
          </a:prstGeom>
          <a:noFill/>
          <a:ln>
            <a:noFill/>
          </a:ln>
        </p:spPr>
      </p:pic>
      <p:sp>
        <p:nvSpPr>
          <p:cNvPr id="267" name="Google Shape;267;p34"/>
          <p:cNvSpPr/>
          <p:nvPr/>
        </p:nvSpPr>
        <p:spPr>
          <a:xfrm>
            <a:off x="1835150" y="981075"/>
            <a:ext cx="5889625" cy="3748088"/>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Clr>
                <a:srgbClr val="000000"/>
              </a:buClr>
              <a:buSzPts val="2800"/>
              <a:buFont typeface="Arial"/>
              <a:buNone/>
            </a:pPr>
            <a:r>
              <a:rPr b="1" i="0" lang="es-AR" sz="2800" u="none" cap="none" strike="noStrike">
                <a:solidFill>
                  <a:srgbClr val="3366CC"/>
                </a:solidFill>
                <a:latin typeface="Trebuchet MS"/>
                <a:ea typeface="Trebuchet MS"/>
                <a:cs typeface="Trebuchet MS"/>
                <a:sym typeface="Trebuchet MS"/>
              </a:rPr>
              <a:t>Flujo de Trabajo</a:t>
            </a:r>
            <a:endParaRPr b="0" i="0" sz="1400" u="none" cap="none" strike="noStrike">
              <a:solidFill>
                <a:srgbClr val="000000"/>
              </a:solidFill>
              <a:latin typeface="Arial"/>
              <a:ea typeface="Arial"/>
              <a:cs typeface="Arial"/>
              <a:sym typeface="Arial"/>
            </a:endParaRPr>
          </a:p>
          <a:p>
            <a:pPr indent="0" lvl="0" marL="0" marR="0" rtl="0" algn="l">
              <a:lnSpc>
                <a:spcPct val="150000"/>
              </a:lnSpc>
              <a:spcBef>
                <a:spcPts val="0"/>
              </a:spcBef>
              <a:spcAft>
                <a:spcPts val="0"/>
              </a:spcAft>
              <a:buClr>
                <a:srgbClr val="000000"/>
              </a:buClr>
              <a:buSzPts val="2800"/>
              <a:buFont typeface="Arial"/>
              <a:buNone/>
            </a:pPr>
            <a:r>
              <a:rPr b="1" i="0" lang="es-AR" sz="2800" u="none" cap="none" strike="noStrike">
                <a:solidFill>
                  <a:srgbClr val="3366CC"/>
                </a:solidFill>
                <a:latin typeface="Trebuchet MS"/>
                <a:ea typeface="Trebuchet MS"/>
                <a:cs typeface="Trebuchet MS"/>
                <a:sym typeface="Trebuchet MS"/>
              </a:rPr>
              <a:t>	</a:t>
            </a:r>
            <a:r>
              <a:rPr b="1" i="0" lang="es-AR" sz="2400" u="none" cap="none" strike="noStrike">
                <a:solidFill>
                  <a:srgbClr val="3366CC"/>
                </a:solidFill>
                <a:latin typeface="Trebuchet MS"/>
                <a:ea typeface="Trebuchet MS"/>
                <a:cs typeface="Trebuchet MS"/>
                <a:sym typeface="Trebuchet MS"/>
              </a:rPr>
              <a:t>Datos </a:t>
            </a:r>
            <a:r>
              <a:rPr b="1" i="0" lang="es-AR" sz="1400" u="none" cap="none" strike="noStrike">
                <a:solidFill>
                  <a:srgbClr val="3366CC"/>
                </a:solidFill>
                <a:latin typeface="Arial"/>
                <a:ea typeface="Arial"/>
                <a:cs typeface="Arial"/>
                <a:sym typeface="Arial"/>
              </a:rPr>
              <a:t>🡪</a:t>
            </a:r>
            <a:r>
              <a:rPr b="0" i="0" lang="es-AR" sz="1400" u="none" cap="none" strike="noStrike">
                <a:solidFill>
                  <a:srgbClr val="000000"/>
                </a:solidFill>
                <a:latin typeface="Arial"/>
                <a:ea typeface="Arial"/>
                <a:cs typeface="Arial"/>
                <a:sym typeface="Arial"/>
              </a:rPr>
              <a:t> </a:t>
            </a:r>
            <a:r>
              <a:rPr b="1" i="0" lang="es-AR" sz="2000" u="none" cap="none" strike="noStrike">
                <a:solidFill>
                  <a:srgbClr val="3366CC"/>
                </a:solidFill>
                <a:latin typeface="Trebuchet MS"/>
                <a:ea typeface="Trebuchet MS"/>
                <a:cs typeface="Trebuchet MS"/>
                <a:sym typeface="Trebuchet MS"/>
              </a:rPr>
              <a:t>Preparación</a:t>
            </a:r>
            <a:endParaRPr b="0" i="0" sz="1400" u="none" cap="none" strike="noStrike">
              <a:solidFill>
                <a:srgbClr val="000000"/>
              </a:solidFill>
              <a:latin typeface="Arial"/>
              <a:ea typeface="Arial"/>
              <a:cs typeface="Arial"/>
              <a:sym typeface="Arial"/>
            </a:endParaRPr>
          </a:p>
          <a:p>
            <a:pPr indent="0" lvl="0" marL="0" marR="0" rtl="0" algn="l">
              <a:lnSpc>
                <a:spcPct val="150000"/>
              </a:lnSpc>
              <a:spcBef>
                <a:spcPts val="0"/>
              </a:spcBef>
              <a:spcAft>
                <a:spcPts val="0"/>
              </a:spcAft>
              <a:buClr>
                <a:srgbClr val="000000"/>
              </a:buClr>
              <a:buSzPts val="2000"/>
              <a:buFont typeface="Arial"/>
              <a:buNone/>
            </a:pPr>
            <a:r>
              <a:rPr b="1" i="0" lang="es-AR" sz="2000" u="none" cap="none" strike="noStrike">
                <a:solidFill>
                  <a:srgbClr val="3366CC"/>
                </a:solidFill>
                <a:latin typeface="Trebuchet MS"/>
                <a:ea typeface="Trebuchet MS"/>
                <a:cs typeface="Trebuchet MS"/>
                <a:sym typeface="Trebuchet MS"/>
              </a:rPr>
              <a:t>	</a:t>
            </a:r>
            <a:r>
              <a:rPr b="1" i="0" lang="es-AR" sz="2400" u="none" cap="none" strike="noStrike">
                <a:solidFill>
                  <a:srgbClr val="3366CC"/>
                </a:solidFill>
                <a:latin typeface="Trebuchet MS"/>
                <a:ea typeface="Trebuchet MS"/>
                <a:cs typeface="Trebuchet MS"/>
                <a:sym typeface="Trebuchet MS"/>
              </a:rPr>
              <a:t>Algoritmo </a:t>
            </a:r>
            <a:r>
              <a:rPr b="1" i="0" lang="es-AR" sz="1400" u="none" cap="none" strike="noStrike">
                <a:solidFill>
                  <a:srgbClr val="3366CC"/>
                </a:solidFill>
                <a:latin typeface="Arial"/>
                <a:ea typeface="Arial"/>
                <a:cs typeface="Arial"/>
                <a:sym typeface="Arial"/>
              </a:rPr>
              <a:t>🡪</a:t>
            </a:r>
            <a:r>
              <a:rPr b="0" i="0" lang="es-AR" sz="1400" u="none" cap="none" strike="noStrike">
                <a:solidFill>
                  <a:srgbClr val="000000"/>
                </a:solidFill>
                <a:latin typeface="Arial"/>
                <a:ea typeface="Arial"/>
                <a:cs typeface="Arial"/>
                <a:sym typeface="Arial"/>
              </a:rPr>
              <a:t> </a:t>
            </a:r>
            <a:r>
              <a:rPr b="1" i="0" lang="es-AR" sz="2000" u="none" cap="none" strike="noStrike">
                <a:solidFill>
                  <a:srgbClr val="3366CC"/>
                </a:solidFill>
                <a:latin typeface="Trebuchet MS"/>
                <a:ea typeface="Trebuchet MS"/>
                <a:cs typeface="Trebuchet MS"/>
                <a:sym typeface="Trebuchet MS"/>
              </a:rPr>
              <a:t>Elección	</a:t>
            </a:r>
            <a:endParaRPr b="0" i="0" sz="1400" u="none" cap="none" strike="noStrike">
              <a:solidFill>
                <a:srgbClr val="000000"/>
              </a:solidFill>
              <a:latin typeface="Arial"/>
              <a:ea typeface="Arial"/>
              <a:cs typeface="Arial"/>
              <a:sym typeface="Arial"/>
            </a:endParaRPr>
          </a:p>
          <a:p>
            <a:pPr indent="0" lvl="0" marL="0" marR="0" rtl="0" algn="l">
              <a:lnSpc>
                <a:spcPct val="150000"/>
              </a:lnSpc>
              <a:spcBef>
                <a:spcPts val="0"/>
              </a:spcBef>
              <a:spcAft>
                <a:spcPts val="0"/>
              </a:spcAft>
              <a:buClr>
                <a:srgbClr val="000000"/>
              </a:buClr>
              <a:buSzPts val="2000"/>
              <a:buFont typeface="Arial"/>
              <a:buNone/>
            </a:pPr>
            <a:r>
              <a:rPr b="1" i="0" lang="es-AR" sz="2000" u="none" cap="none" strike="noStrike">
                <a:solidFill>
                  <a:srgbClr val="3366CC"/>
                </a:solidFill>
                <a:latin typeface="Trebuchet MS"/>
                <a:ea typeface="Trebuchet MS"/>
                <a:cs typeface="Trebuchet MS"/>
                <a:sym typeface="Trebuchet MS"/>
              </a:rPr>
              <a:t>	</a:t>
            </a:r>
            <a:r>
              <a:rPr b="1" i="0" lang="es-AR" sz="2400" u="none" cap="none" strike="noStrike">
                <a:solidFill>
                  <a:srgbClr val="3366CC"/>
                </a:solidFill>
                <a:latin typeface="Trebuchet MS"/>
                <a:ea typeface="Trebuchet MS"/>
                <a:cs typeface="Trebuchet MS"/>
                <a:sym typeface="Trebuchet MS"/>
              </a:rPr>
              <a:t>Objetivo </a:t>
            </a:r>
            <a:r>
              <a:rPr b="1" i="0" lang="es-AR" sz="1400" u="none" cap="none" strike="noStrike">
                <a:solidFill>
                  <a:srgbClr val="3366CC"/>
                </a:solidFill>
                <a:latin typeface="Arial"/>
                <a:ea typeface="Arial"/>
                <a:cs typeface="Arial"/>
                <a:sym typeface="Arial"/>
              </a:rPr>
              <a:t>🡪</a:t>
            </a:r>
            <a:r>
              <a:rPr b="0" i="0" lang="es-AR" sz="1400" u="none" cap="none" strike="noStrike">
                <a:solidFill>
                  <a:srgbClr val="000000"/>
                </a:solidFill>
                <a:latin typeface="Arial"/>
                <a:ea typeface="Arial"/>
                <a:cs typeface="Arial"/>
                <a:sym typeface="Arial"/>
              </a:rPr>
              <a:t> </a:t>
            </a:r>
            <a:r>
              <a:rPr b="1" i="0" lang="es-AR" sz="2000" u="none" cap="none" strike="noStrike">
                <a:solidFill>
                  <a:srgbClr val="3366CC"/>
                </a:solidFill>
                <a:latin typeface="Trebuchet MS"/>
                <a:ea typeface="Trebuchet MS"/>
                <a:cs typeface="Trebuchet MS"/>
                <a:sym typeface="Trebuchet MS"/>
              </a:rPr>
              <a:t>Métrica </a:t>
            </a:r>
            <a:endParaRPr b="0" i="0" sz="1400" u="none" cap="none" strike="noStrike">
              <a:solidFill>
                <a:srgbClr val="000000"/>
              </a:solidFill>
              <a:latin typeface="Arial"/>
              <a:ea typeface="Arial"/>
              <a:cs typeface="Arial"/>
              <a:sym typeface="Arial"/>
            </a:endParaRPr>
          </a:p>
          <a:p>
            <a:pPr indent="0" lvl="0" marL="0" marR="0" rtl="0" algn="l">
              <a:lnSpc>
                <a:spcPct val="150000"/>
              </a:lnSpc>
              <a:spcBef>
                <a:spcPts val="0"/>
              </a:spcBef>
              <a:spcAft>
                <a:spcPts val="0"/>
              </a:spcAft>
              <a:buClr>
                <a:srgbClr val="000000"/>
              </a:buClr>
              <a:buSzPts val="2000"/>
              <a:buFont typeface="Arial"/>
              <a:buNone/>
            </a:pPr>
            <a:r>
              <a:rPr b="1" i="0" lang="es-AR" sz="2000" u="none" cap="none" strike="noStrike">
                <a:solidFill>
                  <a:srgbClr val="3366CC"/>
                </a:solidFill>
                <a:latin typeface="Trebuchet MS"/>
                <a:ea typeface="Trebuchet MS"/>
                <a:cs typeface="Trebuchet MS"/>
                <a:sym typeface="Trebuchet MS"/>
              </a:rPr>
              <a:t>	</a:t>
            </a:r>
            <a:r>
              <a:rPr b="1" i="0" lang="es-AR" sz="2400" u="none" cap="none" strike="noStrike">
                <a:solidFill>
                  <a:srgbClr val="3366CC"/>
                </a:solidFill>
                <a:latin typeface="Trebuchet MS"/>
                <a:ea typeface="Trebuchet MS"/>
                <a:cs typeface="Trebuchet MS"/>
                <a:sym typeface="Trebuchet MS"/>
              </a:rPr>
              <a:t>Entrenamiento </a:t>
            </a:r>
            <a:r>
              <a:rPr b="1" i="0" lang="es-AR" sz="1800" u="none" cap="none" strike="noStrike">
                <a:solidFill>
                  <a:srgbClr val="3366CC"/>
                </a:solidFill>
                <a:latin typeface="Trebuchet MS"/>
                <a:ea typeface="Trebuchet MS"/>
                <a:cs typeface="Trebuchet MS"/>
                <a:sym typeface="Trebuchet MS"/>
              </a:rPr>
              <a:t>🡪</a:t>
            </a:r>
            <a:r>
              <a:rPr b="1" i="0" lang="es-AR" sz="2000" u="none" cap="none" strike="noStrike">
                <a:solidFill>
                  <a:srgbClr val="3366CC"/>
                </a:solidFill>
                <a:latin typeface="Trebuchet MS"/>
                <a:ea typeface="Trebuchet MS"/>
                <a:cs typeface="Trebuchet MS"/>
                <a:sym typeface="Trebuchet MS"/>
              </a:rPr>
              <a:t> Criterios de Parada</a:t>
            </a:r>
            <a:endParaRPr b="0" i="0" sz="1400" u="none" cap="none" strike="noStrike">
              <a:solidFill>
                <a:srgbClr val="000000"/>
              </a:solidFill>
              <a:latin typeface="Arial"/>
              <a:ea typeface="Arial"/>
              <a:cs typeface="Arial"/>
              <a:sym typeface="Arial"/>
            </a:endParaRPr>
          </a:p>
          <a:p>
            <a:pPr indent="0" lvl="0" marL="0" marR="0" rtl="0" algn="l">
              <a:lnSpc>
                <a:spcPct val="150000"/>
              </a:lnSpc>
              <a:spcBef>
                <a:spcPts val="0"/>
              </a:spcBef>
              <a:spcAft>
                <a:spcPts val="0"/>
              </a:spcAft>
              <a:buClr>
                <a:srgbClr val="000000"/>
              </a:buClr>
              <a:buSzPts val="2000"/>
              <a:buFont typeface="Arial"/>
              <a:buNone/>
            </a:pPr>
            <a:r>
              <a:rPr b="1" i="0" lang="es-AR" sz="2000" u="none" cap="none" strike="noStrike">
                <a:solidFill>
                  <a:srgbClr val="3366CC"/>
                </a:solidFill>
                <a:latin typeface="Trebuchet MS"/>
                <a:ea typeface="Trebuchet MS"/>
                <a:cs typeface="Trebuchet MS"/>
                <a:sym typeface="Trebuchet MS"/>
              </a:rPr>
              <a:t>	</a:t>
            </a:r>
            <a:r>
              <a:rPr b="1" i="0" lang="es-AR" sz="2400" u="none" cap="none" strike="noStrike">
                <a:solidFill>
                  <a:srgbClr val="3366CC"/>
                </a:solidFill>
                <a:latin typeface="Trebuchet MS"/>
                <a:ea typeface="Trebuchet MS"/>
                <a:cs typeface="Trebuchet MS"/>
                <a:sym typeface="Trebuchet MS"/>
              </a:rPr>
              <a:t>Evaluación </a:t>
            </a:r>
            <a:r>
              <a:rPr b="1" i="0" lang="es-AR" sz="1400" u="none" cap="none" strike="noStrike">
                <a:solidFill>
                  <a:srgbClr val="3366CC"/>
                </a:solidFill>
                <a:latin typeface="Arial"/>
                <a:ea typeface="Arial"/>
                <a:cs typeface="Arial"/>
                <a:sym typeface="Arial"/>
              </a:rPr>
              <a:t>🡪</a:t>
            </a:r>
            <a:r>
              <a:rPr b="0" i="0" lang="es-AR" sz="1400" u="none" cap="none" strike="noStrike">
                <a:solidFill>
                  <a:srgbClr val="000000"/>
                </a:solidFill>
                <a:latin typeface="Arial"/>
                <a:ea typeface="Arial"/>
                <a:cs typeface="Arial"/>
                <a:sym typeface="Arial"/>
              </a:rPr>
              <a:t> </a:t>
            </a:r>
            <a:r>
              <a:rPr b="1" i="0" lang="es-AR" sz="2000" u="none" cap="none" strike="noStrike">
                <a:solidFill>
                  <a:srgbClr val="3366CC"/>
                </a:solidFill>
                <a:latin typeface="Trebuchet MS"/>
                <a:ea typeface="Trebuchet MS"/>
                <a:cs typeface="Trebuchet MS"/>
                <a:sym typeface="Trebuchet MS"/>
              </a:rPr>
              <a:t>Iteración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grpSp>
        <p:nvGrpSpPr>
          <p:cNvPr id="268" name="Google Shape;268;p34"/>
          <p:cNvGrpSpPr/>
          <p:nvPr/>
        </p:nvGrpSpPr>
        <p:grpSpPr>
          <a:xfrm>
            <a:off x="6659563" y="0"/>
            <a:ext cx="2484437" cy="1773238"/>
            <a:chOff x="1292" y="1661"/>
            <a:chExt cx="2812" cy="1877"/>
          </a:xfrm>
        </p:grpSpPr>
        <p:pic>
          <p:nvPicPr>
            <p:cNvPr descr="gerencia-moderna" id="269" name="Google Shape;269;p34"/>
            <p:cNvPicPr preferRelativeResize="0"/>
            <p:nvPr/>
          </p:nvPicPr>
          <p:blipFill rotWithShape="1">
            <a:blip r:embed="rId4">
              <a:alphaModFix/>
            </a:blip>
            <a:srcRect b="0" l="0" r="0" t="0"/>
            <a:stretch/>
          </p:blipFill>
          <p:spPr>
            <a:xfrm>
              <a:off x="1292" y="1661"/>
              <a:ext cx="2812" cy="1877"/>
            </a:xfrm>
            <a:prstGeom prst="rect">
              <a:avLst/>
            </a:prstGeom>
            <a:noFill/>
            <a:ln>
              <a:noFill/>
            </a:ln>
          </p:spPr>
        </p:pic>
        <p:sp>
          <p:nvSpPr>
            <p:cNvPr id="270" name="Google Shape;270;p34"/>
            <p:cNvSpPr/>
            <p:nvPr/>
          </p:nvSpPr>
          <p:spPr>
            <a:xfrm>
              <a:off x="2472" y="1933"/>
              <a:ext cx="499" cy="363"/>
            </a:xfrm>
            <a:prstGeom prst="ellipse">
              <a:avLst/>
            </a:prstGeom>
            <a:solidFill>
              <a:schemeClr val="accent1"/>
            </a:solidFill>
            <a:ln cap="flat" cmpd="sng" w="952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0" i="0" lang="es-AR" sz="900" u="none" cap="none" strike="noStrike">
                  <a:solidFill>
                    <a:srgbClr val="000000"/>
                  </a:solidFill>
                  <a:latin typeface="Arial"/>
                  <a:ea typeface="Arial"/>
                  <a:cs typeface="Arial"/>
                  <a:sym typeface="Arial"/>
                </a:rPr>
                <a:t>Data</a:t>
              </a:r>
              <a:endParaRPr b="0" i="0" sz="900" u="none" cap="none" strike="noStrike">
                <a:solidFill>
                  <a:srgbClr val="000000"/>
                </a:solidFill>
                <a:latin typeface="Arial"/>
                <a:ea typeface="Arial"/>
                <a:cs typeface="Arial"/>
                <a:sym typeface="Arial"/>
              </a:endParaRPr>
            </a:p>
          </p:txBody>
        </p:sp>
        <p:sp>
          <p:nvSpPr>
            <p:cNvPr id="271" name="Google Shape;271;p34"/>
            <p:cNvSpPr/>
            <p:nvPr/>
          </p:nvSpPr>
          <p:spPr>
            <a:xfrm>
              <a:off x="1791" y="2750"/>
              <a:ext cx="545" cy="408"/>
            </a:xfrm>
            <a:prstGeom prst="ellipse">
              <a:avLst/>
            </a:prstGeom>
            <a:solidFill>
              <a:schemeClr val="accent2"/>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0" i="0" lang="es-AR" sz="900" u="none" cap="none" strike="noStrike">
                  <a:solidFill>
                    <a:srgbClr val="000000"/>
                  </a:solidFill>
                  <a:latin typeface="Arial"/>
                  <a:ea typeface="Arial"/>
                  <a:cs typeface="Arial"/>
                  <a:sym typeface="Arial"/>
                </a:rPr>
                <a:t>Eval</a:t>
              </a:r>
              <a:endParaRPr b="0" i="0" sz="900" u="none" cap="none" strike="noStrike">
                <a:solidFill>
                  <a:srgbClr val="000000"/>
                </a:solidFill>
                <a:latin typeface="Arial"/>
                <a:ea typeface="Arial"/>
                <a:cs typeface="Arial"/>
                <a:sym typeface="Arial"/>
              </a:endParaRPr>
            </a:p>
          </p:txBody>
        </p:sp>
        <p:sp>
          <p:nvSpPr>
            <p:cNvPr id="272" name="Google Shape;272;p34"/>
            <p:cNvSpPr/>
            <p:nvPr/>
          </p:nvSpPr>
          <p:spPr>
            <a:xfrm>
              <a:off x="3061" y="2750"/>
              <a:ext cx="499" cy="408"/>
            </a:xfrm>
            <a:prstGeom prst="ellipse">
              <a:avLst/>
            </a:prstGeom>
            <a:solidFill>
              <a:srgbClr val="33CC33"/>
            </a:solidFill>
            <a:ln cap="flat" cmpd="sng" w="9525">
              <a:solidFill>
                <a:srgbClr val="33CC3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0" i="0" lang="es-AR" sz="900" u="none" cap="none" strike="noStrike">
                  <a:solidFill>
                    <a:srgbClr val="000000"/>
                  </a:solidFill>
                  <a:latin typeface="Arial"/>
                  <a:ea typeface="Arial"/>
                  <a:cs typeface="Arial"/>
                  <a:sym typeface="Arial"/>
                </a:rPr>
                <a:t>Train</a:t>
              </a:r>
              <a:endParaRPr b="0" i="0" sz="900" u="none" cap="none" strike="noStrike">
                <a:solidFill>
                  <a:srgbClr val="000000"/>
                </a:solidFill>
                <a:latin typeface="Arial"/>
                <a:ea typeface="Arial"/>
                <a:cs typeface="Arial"/>
                <a:sym typeface="Arial"/>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6" name="Shape 276"/>
        <p:cNvGrpSpPr/>
        <p:nvPr/>
      </p:nvGrpSpPr>
      <p:grpSpPr>
        <a:xfrm>
          <a:off x="0" y="0"/>
          <a:ext cx="0" cy="0"/>
          <a:chOff x="0" y="0"/>
          <a:chExt cx="0" cy="0"/>
        </a:xfrm>
      </p:grpSpPr>
      <p:sp>
        <p:nvSpPr>
          <p:cNvPr id="277" name="Google Shape;277;p35"/>
          <p:cNvSpPr/>
          <p:nvPr/>
        </p:nvSpPr>
        <p:spPr>
          <a:xfrm>
            <a:off x="1763713" y="476250"/>
            <a:ext cx="6034087" cy="2559050"/>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Clr>
                <a:srgbClr val="000000"/>
              </a:buClr>
              <a:buSzPts val="2800"/>
              <a:buFont typeface="Arial"/>
              <a:buNone/>
            </a:pPr>
            <a:r>
              <a:rPr b="1" i="0" lang="es-AR" sz="2800" u="none" cap="none" strike="noStrike">
                <a:solidFill>
                  <a:srgbClr val="3366CC"/>
                </a:solidFill>
                <a:latin typeface="Trebuchet MS"/>
                <a:ea typeface="Trebuchet MS"/>
                <a:cs typeface="Trebuchet MS"/>
                <a:sym typeface="Trebuchet MS"/>
              </a:rPr>
              <a:t>Flujo de Trabajo</a:t>
            </a:r>
            <a:endParaRPr b="0" i="0" sz="1400" u="none" cap="none" strike="noStrike">
              <a:solidFill>
                <a:srgbClr val="000000"/>
              </a:solidFill>
              <a:latin typeface="Arial"/>
              <a:ea typeface="Arial"/>
              <a:cs typeface="Arial"/>
              <a:sym typeface="Arial"/>
            </a:endParaRPr>
          </a:p>
          <a:p>
            <a:pPr indent="-285750" lvl="1" marL="742950" marR="0" rtl="0" algn="l">
              <a:lnSpc>
                <a:spcPct val="150000"/>
              </a:lnSpc>
              <a:spcBef>
                <a:spcPts val="0"/>
              </a:spcBef>
              <a:spcAft>
                <a:spcPts val="0"/>
              </a:spcAft>
              <a:buClr>
                <a:srgbClr val="000000"/>
              </a:buClr>
              <a:buSzPts val="2400"/>
              <a:buFont typeface="Arial"/>
              <a:buNone/>
            </a:pPr>
            <a:r>
              <a:t/>
            </a:r>
            <a:endParaRPr b="1" i="0" sz="2400" u="none" cap="none" strike="noStrike">
              <a:solidFill>
                <a:srgbClr val="3366CC"/>
              </a:solidFill>
              <a:latin typeface="Trebuchet MS"/>
              <a:ea typeface="Trebuchet MS"/>
              <a:cs typeface="Trebuchet MS"/>
              <a:sym typeface="Trebuchet MS"/>
            </a:endParaRPr>
          </a:p>
          <a:p>
            <a:pPr indent="-285750" lvl="1" marL="742950" marR="0" rtl="0" algn="l">
              <a:lnSpc>
                <a:spcPct val="150000"/>
              </a:lnSpc>
              <a:spcBef>
                <a:spcPts val="0"/>
              </a:spcBef>
              <a:spcAft>
                <a:spcPts val="0"/>
              </a:spcAft>
              <a:buClr>
                <a:srgbClr val="000000"/>
              </a:buClr>
              <a:buSzPts val="2400"/>
              <a:buFont typeface="Arial"/>
              <a:buNone/>
            </a:pPr>
            <a:r>
              <a:rPr b="1" i="0" lang="es-AR" sz="2400" u="none" cap="none" strike="noStrike">
                <a:solidFill>
                  <a:srgbClr val="3366CC"/>
                </a:solidFill>
                <a:latin typeface="Trebuchet MS"/>
                <a:ea typeface="Trebuchet MS"/>
                <a:cs typeface="Trebuchet MS"/>
                <a:sym typeface="Trebuchet MS"/>
              </a:rPr>
              <a:t>Datos 🡪 Entrenamiento 🡪 Evaluación</a:t>
            </a:r>
            <a:endParaRPr b="0" i="0" sz="1400" u="none" cap="none" strike="noStrike">
              <a:solidFill>
                <a:srgbClr val="000000"/>
              </a:solidFill>
              <a:latin typeface="Arial"/>
              <a:ea typeface="Arial"/>
              <a:cs typeface="Arial"/>
              <a:sym typeface="Arial"/>
            </a:endParaRPr>
          </a:p>
          <a:p>
            <a:pPr indent="-285750" lvl="1" marL="742950" marR="0" rtl="0" algn="l">
              <a:lnSpc>
                <a:spcPct val="150000"/>
              </a:lnSpc>
              <a:spcBef>
                <a:spcPts val="0"/>
              </a:spcBef>
              <a:spcAft>
                <a:spcPts val="0"/>
              </a:spcAft>
              <a:buClr>
                <a:srgbClr val="000000"/>
              </a:buClr>
              <a:buSzPts val="2400"/>
              <a:buFont typeface="Arial"/>
              <a:buNone/>
            </a:pPr>
            <a:r>
              <a:t/>
            </a:r>
            <a:endParaRPr b="1" i="0" sz="2400" u="none" cap="none" strike="noStrike">
              <a:solidFill>
                <a:srgbClr val="3366C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grpSp>
        <p:nvGrpSpPr>
          <p:cNvPr id="278" name="Google Shape;278;p35"/>
          <p:cNvGrpSpPr/>
          <p:nvPr/>
        </p:nvGrpSpPr>
        <p:grpSpPr>
          <a:xfrm>
            <a:off x="1908175" y="2565400"/>
            <a:ext cx="5545138" cy="3411538"/>
            <a:chOff x="1292" y="1661"/>
            <a:chExt cx="2812" cy="1877"/>
          </a:xfrm>
        </p:grpSpPr>
        <p:pic>
          <p:nvPicPr>
            <p:cNvPr descr="gerencia-moderna" id="279" name="Google Shape;279;p35"/>
            <p:cNvPicPr preferRelativeResize="0"/>
            <p:nvPr/>
          </p:nvPicPr>
          <p:blipFill rotWithShape="1">
            <a:blip r:embed="rId3">
              <a:alphaModFix/>
            </a:blip>
            <a:srcRect b="0" l="0" r="0" t="0"/>
            <a:stretch/>
          </p:blipFill>
          <p:spPr>
            <a:xfrm>
              <a:off x="1292" y="1661"/>
              <a:ext cx="2812" cy="1877"/>
            </a:xfrm>
            <a:prstGeom prst="rect">
              <a:avLst/>
            </a:prstGeom>
            <a:noFill/>
            <a:ln>
              <a:noFill/>
            </a:ln>
          </p:spPr>
        </p:pic>
        <p:sp>
          <p:nvSpPr>
            <p:cNvPr id="280" name="Google Shape;280;p35"/>
            <p:cNvSpPr/>
            <p:nvPr/>
          </p:nvSpPr>
          <p:spPr>
            <a:xfrm>
              <a:off x="2472" y="1933"/>
              <a:ext cx="499" cy="363"/>
            </a:xfrm>
            <a:prstGeom prst="ellipse">
              <a:avLst/>
            </a:prstGeom>
            <a:solidFill>
              <a:schemeClr val="accent1"/>
            </a:solidFill>
            <a:ln cap="flat" cmpd="sng" w="952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1" i="0" lang="es-AR" sz="2000" u="none" cap="none" strike="noStrike">
                  <a:solidFill>
                    <a:srgbClr val="26169E"/>
                  </a:solidFill>
                  <a:latin typeface="Arial"/>
                  <a:ea typeface="Arial"/>
                  <a:cs typeface="Arial"/>
                  <a:sym typeface="Arial"/>
                </a:rPr>
                <a:t>Data</a:t>
              </a:r>
              <a:endParaRPr b="1" i="0" sz="2000" u="none" cap="none" strike="noStrike">
                <a:solidFill>
                  <a:srgbClr val="26169E"/>
                </a:solidFill>
                <a:latin typeface="Arial"/>
                <a:ea typeface="Arial"/>
                <a:cs typeface="Arial"/>
                <a:sym typeface="Arial"/>
              </a:endParaRPr>
            </a:p>
          </p:txBody>
        </p:sp>
        <p:sp>
          <p:nvSpPr>
            <p:cNvPr id="281" name="Google Shape;281;p35"/>
            <p:cNvSpPr/>
            <p:nvPr/>
          </p:nvSpPr>
          <p:spPr>
            <a:xfrm>
              <a:off x="1791" y="2750"/>
              <a:ext cx="545" cy="408"/>
            </a:xfrm>
            <a:prstGeom prst="ellipse">
              <a:avLst/>
            </a:prstGeom>
            <a:solidFill>
              <a:schemeClr val="accent2"/>
            </a:solidFill>
            <a:ln cap="flat" cmpd="sng" w="952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es-AR" sz="1800" u="none" cap="none" strike="noStrike">
                  <a:solidFill>
                    <a:srgbClr val="CC3300"/>
                  </a:solidFill>
                  <a:latin typeface="Arial"/>
                  <a:ea typeface="Arial"/>
                  <a:cs typeface="Arial"/>
                  <a:sym typeface="Arial"/>
                </a:rPr>
                <a:t>Eval</a:t>
              </a:r>
              <a:endParaRPr b="1" i="0" sz="1800" u="none" cap="none" strike="noStrike">
                <a:solidFill>
                  <a:srgbClr val="CC3300"/>
                </a:solidFill>
                <a:latin typeface="Arial"/>
                <a:ea typeface="Arial"/>
                <a:cs typeface="Arial"/>
                <a:sym typeface="Arial"/>
              </a:endParaRPr>
            </a:p>
          </p:txBody>
        </p:sp>
        <p:sp>
          <p:nvSpPr>
            <p:cNvPr id="282" name="Google Shape;282;p35"/>
            <p:cNvSpPr/>
            <p:nvPr/>
          </p:nvSpPr>
          <p:spPr>
            <a:xfrm>
              <a:off x="3061" y="2750"/>
              <a:ext cx="499" cy="408"/>
            </a:xfrm>
            <a:prstGeom prst="ellipse">
              <a:avLst/>
            </a:prstGeom>
            <a:solidFill>
              <a:srgbClr val="33CC33"/>
            </a:solidFill>
            <a:ln cap="flat" cmpd="sng" w="9525">
              <a:solidFill>
                <a:srgbClr val="33CC3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es-AR" sz="1800" u="none" cap="none" strike="noStrike">
                  <a:solidFill>
                    <a:srgbClr val="036508"/>
                  </a:solidFill>
                  <a:latin typeface="Arial"/>
                  <a:ea typeface="Arial"/>
                  <a:cs typeface="Arial"/>
                  <a:sym typeface="Arial"/>
                </a:rPr>
                <a:t>Train</a:t>
              </a:r>
              <a:endParaRPr b="1" i="0" sz="1800" u="none" cap="none" strike="noStrike">
                <a:solidFill>
                  <a:srgbClr val="036508"/>
                </a:solidFill>
                <a:latin typeface="Arial"/>
                <a:ea typeface="Arial"/>
                <a:cs typeface="Arial"/>
                <a:sym typeface="Arial"/>
              </a:endParaRPr>
            </a:p>
          </p:txBody>
        </p:sp>
      </p:grpSp>
      <p:pic>
        <p:nvPicPr>
          <p:cNvPr descr="Imagen relacionada" id="283" name="Google Shape;283;p35"/>
          <p:cNvPicPr preferRelativeResize="0"/>
          <p:nvPr/>
        </p:nvPicPr>
        <p:blipFill rotWithShape="1">
          <a:blip r:embed="rId4">
            <a:alphaModFix/>
          </a:blip>
          <a:srcRect b="0" l="0" r="0" t="0"/>
          <a:stretch/>
        </p:blipFill>
        <p:spPr>
          <a:xfrm>
            <a:off x="7092950" y="0"/>
            <a:ext cx="2051050" cy="1446213"/>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7" name="Shape 287"/>
        <p:cNvGrpSpPr/>
        <p:nvPr/>
      </p:nvGrpSpPr>
      <p:grpSpPr>
        <a:xfrm>
          <a:off x="0" y="0"/>
          <a:ext cx="0" cy="0"/>
          <a:chOff x="0" y="0"/>
          <a:chExt cx="0" cy="0"/>
        </a:xfrm>
      </p:grpSpPr>
      <p:sp>
        <p:nvSpPr>
          <p:cNvPr id="288" name="Google Shape;288;p36"/>
          <p:cNvSpPr/>
          <p:nvPr/>
        </p:nvSpPr>
        <p:spPr>
          <a:xfrm>
            <a:off x="2124075" y="1268413"/>
            <a:ext cx="4184650" cy="4024312"/>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Clr>
                <a:srgbClr val="000000"/>
              </a:buClr>
              <a:buSzPts val="2800"/>
              <a:buFont typeface="Arial"/>
              <a:buNone/>
            </a:pPr>
            <a:r>
              <a:rPr b="1" i="0" lang="es-AR" sz="2800" u="none" cap="none" strike="noStrike">
                <a:solidFill>
                  <a:srgbClr val="3366CC"/>
                </a:solidFill>
                <a:latin typeface="Trebuchet MS"/>
                <a:ea typeface="Trebuchet MS"/>
                <a:cs typeface="Trebuchet MS"/>
                <a:sym typeface="Trebuchet MS"/>
              </a:rPr>
              <a:t>Evaluación de Modelo</a:t>
            </a:r>
            <a:endParaRPr b="0" i="0" sz="1400" u="none" cap="none" strike="noStrike">
              <a:solidFill>
                <a:srgbClr val="000000"/>
              </a:solidFill>
              <a:latin typeface="Arial"/>
              <a:ea typeface="Arial"/>
              <a:cs typeface="Arial"/>
              <a:sym typeface="Arial"/>
            </a:endParaRPr>
          </a:p>
          <a:p>
            <a:pPr indent="-285750" lvl="1" marL="742950" marR="0" rtl="0" algn="l">
              <a:lnSpc>
                <a:spcPct val="150000"/>
              </a:lnSpc>
              <a:spcBef>
                <a:spcPts val="0"/>
              </a:spcBef>
              <a:spcAft>
                <a:spcPts val="0"/>
              </a:spcAft>
              <a:buClr>
                <a:srgbClr val="000000"/>
              </a:buClr>
              <a:buSzPts val="2400"/>
              <a:buFont typeface="Arial"/>
              <a:buNone/>
            </a:pPr>
            <a:r>
              <a:rPr b="1" i="0" lang="es-AR" sz="2400" u="none" cap="none" strike="noStrike">
                <a:solidFill>
                  <a:srgbClr val="3366CC"/>
                </a:solidFill>
                <a:latin typeface="Trebuchet MS"/>
                <a:ea typeface="Trebuchet MS"/>
                <a:cs typeface="Trebuchet MS"/>
                <a:sym typeface="Trebuchet MS"/>
              </a:rPr>
              <a:t>Datos y Objetivo</a:t>
            </a:r>
            <a:endParaRPr b="0" i="0" sz="1400" u="none" cap="none" strike="noStrike">
              <a:solidFill>
                <a:srgbClr val="000000"/>
              </a:solidFill>
              <a:latin typeface="Arial"/>
              <a:ea typeface="Arial"/>
              <a:cs typeface="Arial"/>
              <a:sym typeface="Arial"/>
            </a:endParaRPr>
          </a:p>
          <a:p>
            <a:pPr indent="-285750" lvl="1" marL="742950" marR="0" rtl="0" algn="l">
              <a:lnSpc>
                <a:spcPct val="150000"/>
              </a:lnSpc>
              <a:spcBef>
                <a:spcPts val="0"/>
              </a:spcBef>
              <a:spcAft>
                <a:spcPts val="0"/>
              </a:spcAft>
              <a:buClr>
                <a:srgbClr val="000000"/>
              </a:buClr>
              <a:buSzPts val="2000"/>
              <a:buFont typeface="Arial"/>
              <a:buNone/>
            </a:pPr>
            <a:r>
              <a:rPr b="1" i="0" lang="es-AR" sz="2000" u="none" cap="none" strike="noStrike">
                <a:solidFill>
                  <a:srgbClr val="3366CC"/>
                </a:solidFill>
                <a:latin typeface="Trebuchet MS"/>
                <a:ea typeface="Trebuchet MS"/>
                <a:cs typeface="Trebuchet MS"/>
                <a:sym typeface="Trebuchet MS"/>
              </a:rPr>
              <a:t>		🡪 Representación</a:t>
            </a:r>
            <a:endParaRPr b="0" i="0" sz="1400" u="none" cap="none" strike="noStrike">
              <a:solidFill>
                <a:srgbClr val="000000"/>
              </a:solidFill>
              <a:latin typeface="Arial"/>
              <a:ea typeface="Arial"/>
              <a:cs typeface="Arial"/>
              <a:sym typeface="Arial"/>
            </a:endParaRPr>
          </a:p>
          <a:p>
            <a:pPr indent="-285750" lvl="1" marL="742950" marR="0" rtl="0" algn="l">
              <a:lnSpc>
                <a:spcPct val="150000"/>
              </a:lnSpc>
              <a:spcBef>
                <a:spcPts val="0"/>
              </a:spcBef>
              <a:spcAft>
                <a:spcPts val="0"/>
              </a:spcAft>
              <a:buClr>
                <a:srgbClr val="000000"/>
              </a:buClr>
              <a:buSzPts val="2400"/>
              <a:buFont typeface="Arial"/>
              <a:buNone/>
            </a:pPr>
            <a:r>
              <a:rPr b="1" i="0" lang="es-AR" sz="2400" u="none" cap="none" strike="noStrike">
                <a:solidFill>
                  <a:srgbClr val="3366CC"/>
                </a:solidFill>
                <a:latin typeface="Trebuchet MS"/>
                <a:ea typeface="Trebuchet MS"/>
                <a:cs typeface="Trebuchet MS"/>
                <a:sym typeface="Trebuchet MS"/>
              </a:rPr>
              <a:t>Evaluación</a:t>
            </a:r>
            <a:endParaRPr b="0" i="0" sz="1400" u="none" cap="none" strike="noStrike">
              <a:solidFill>
                <a:srgbClr val="000000"/>
              </a:solidFill>
              <a:latin typeface="Arial"/>
              <a:ea typeface="Arial"/>
              <a:cs typeface="Arial"/>
              <a:sym typeface="Arial"/>
            </a:endParaRPr>
          </a:p>
          <a:p>
            <a:pPr indent="-285750" lvl="1" marL="742950" marR="0" rtl="0" algn="l">
              <a:lnSpc>
                <a:spcPct val="150000"/>
              </a:lnSpc>
              <a:spcBef>
                <a:spcPts val="0"/>
              </a:spcBef>
              <a:spcAft>
                <a:spcPts val="0"/>
              </a:spcAft>
              <a:buClr>
                <a:srgbClr val="3366CC"/>
              </a:buClr>
              <a:buSzPts val="2000"/>
              <a:buFont typeface="Noto Sans Symbols"/>
              <a:buNone/>
            </a:pPr>
            <a:r>
              <a:rPr b="1" i="0" lang="es-AR" sz="2000" u="none" cap="none" strike="noStrike">
                <a:solidFill>
                  <a:srgbClr val="3366CC"/>
                </a:solidFill>
                <a:latin typeface="Trebuchet MS"/>
                <a:ea typeface="Trebuchet MS"/>
                <a:cs typeface="Trebuchet MS"/>
                <a:sym typeface="Trebuchet MS"/>
              </a:rPr>
              <a:t>¿Cuál Modelo es Mejor?</a:t>
            </a:r>
            <a:endParaRPr b="0" i="0" sz="1400" u="none" cap="none" strike="noStrike">
              <a:solidFill>
                <a:srgbClr val="000000"/>
              </a:solidFill>
              <a:latin typeface="Arial"/>
              <a:ea typeface="Arial"/>
              <a:cs typeface="Arial"/>
              <a:sym typeface="Arial"/>
            </a:endParaRPr>
          </a:p>
          <a:p>
            <a:pPr indent="-285750" lvl="1" marL="742950" marR="0" rtl="0" algn="l">
              <a:lnSpc>
                <a:spcPct val="150000"/>
              </a:lnSpc>
              <a:spcBef>
                <a:spcPts val="0"/>
              </a:spcBef>
              <a:spcAft>
                <a:spcPts val="0"/>
              </a:spcAft>
              <a:buClr>
                <a:srgbClr val="3366CC"/>
              </a:buClr>
              <a:buSzPts val="2000"/>
              <a:buFont typeface="Noto Sans Symbols"/>
              <a:buChar char="🡪"/>
            </a:pPr>
            <a:r>
              <a:rPr b="1" i="0" lang="es-AR" sz="2000" u="none" cap="none" strike="noStrike">
                <a:solidFill>
                  <a:srgbClr val="3366CC"/>
                </a:solidFill>
                <a:latin typeface="Arial"/>
                <a:ea typeface="Arial"/>
                <a:cs typeface="Arial"/>
                <a:sym typeface="Arial"/>
              </a:rPr>
              <a:t>Precisión, Recall, F1-Score</a:t>
            </a:r>
            <a:endParaRPr b="1" i="0" sz="2000" u="none" cap="none" strike="noStrike">
              <a:solidFill>
                <a:srgbClr val="3366CC"/>
              </a:solidFill>
              <a:latin typeface="Arial"/>
              <a:ea typeface="Arial"/>
              <a:cs typeface="Arial"/>
              <a:sym typeface="Arial"/>
            </a:endParaRPr>
          </a:p>
          <a:p>
            <a:pPr indent="-50800" lvl="2" marL="1143000" marR="0" rtl="0" algn="l">
              <a:lnSpc>
                <a:spcPct val="150000"/>
              </a:lnSpc>
              <a:spcBef>
                <a:spcPts val="0"/>
              </a:spcBef>
              <a:spcAft>
                <a:spcPts val="0"/>
              </a:spcAft>
              <a:buClr>
                <a:srgbClr val="000000"/>
              </a:buClr>
              <a:buSzPts val="2800"/>
              <a:buFont typeface="Noto Sans Symbols"/>
              <a:buNone/>
            </a:pPr>
            <a:r>
              <a:t/>
            </a:r>
            <a:endParaRPr b="1" i="0" sz="2800" u="none" cap="none" strike="noStrike">
              <a:solidFill>
                <a:srgbClr val="3366C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descr="Resultado de imagen para datos" id="289" name="Google Shape;289;p36"/>
          <p:cNvSpPr/>
          <p:nvPr/>
        </p:nvSpPr>
        <p:spPr>
          <a:xfrm>
            <a:off x="6588125" y="0"/>
            <a:ext cx="2555875" cy="1497013"/>
          </a:xfrm>
          <a:prstGeom prst="rect">
            <a:avLst/>
          </a:prstGeom>
          <a:solidFill>
            <a:srgbClr val="FFFFFF"/>
          </a:solidFill>
          <a:ln>
            <a:noFill/>
          </a:ln>
        </p:spPr>
      </p:sp>
      <p:pic>
        <p:nvPicPr>
          <p:cNvPr descr="Resultado de imagen para Precision" id="290" name="Google Shape;290;p36"/>
          <p:cNvPicPr preferRelativeResize="0"/>
          <p:nvPr/>
        </p:nvPicPr>
        <p:blipFill rotWithShape="1">
          <a:blip r:embed="rId3">
            <a:alphaModFix/>
          </a:blip>
          <a:srcRect b="0" l="0" r="0" t="0"/>
          <a:stretch/>
        </p:blipFill>
        <p:spPr>
          <a:xfrm>
            <a:off x="395288" y="4464050"/>
            <a:ext cx="2016125" cy="1770063"/>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 name="Shape 76"/>
        <p:cNvGrpSpPr/>
        <p:nvPr/>
      </p:nvGrpSpPr>
      <p:grpSpPr>
        <a:xfrm>
          <a:off x="0" y="0"/>
          <a:ext cx="0" cy="0"/>
          <a:chOff x="0" y="0"/>
          <a:chExt cx="0" cy="0"/>
        </a:xfrm>
      </p:grpSpPr>
      <p:sp>
        <p:nvSpPr>
          <p:cNvPr id="77" name="Google Shape;77;p10"/>
          <p:cNvSpPr/>
          <p:nvPr/>
        </p:nvSpPr>
        <p:spPr>
          <a:xfrm>
            <a:off x="179513" y="188641"/>
            <a:ext cx="8712968" cy="2259080"/>
          </a:xfrm>
          <a:prstGeom prst="rect">
            <a:avLst/>
          </a:prstGeom>
          <a:noFill/>
          <a:ln>
            <a:noFill/>
          </a:ln>
        </p:spPr>
        <p:txBody>
          <a:bodyPr anchorCtr="0" anchor="t" bIns="45700" lIns="91425" spcFirstLastPara="1" rIns="91425" wrap="square" tIns="45700">
            <a:noAutofit/>
          </a:bodyPr>
          <a:lstStyle/>
          <a:p>
            <a:pPr indent="0" lvl="0" marL="0" marR="0" rtl="0" algn="ctr">
              <a:lnSpc>
                <a:spcPct val="80000"/>
              </a:lnSpc>
              <a:spcBef>
                <a:spcPts val="0"/>
              </a:spcBef>
              <a:spcAft>
                <a:spcPts val="0"/>
              </a:spcAft>
              <a:buClr>
                <a:srgbClr val="000000"/>
              </a:buClr>
              <a:buSzPts val="3600"/>
              <a:buFont typeface="Arial"/>
              <a:buNone/>
            </a:pPr>
            <a:r>
              <a:rPr b="1" i="0" lang="es-AR" sz="3600" u="none" cap="none" strike="noStrike">
                <a:solidFill>
                  <a:srgbClr val="3366CC"/>
                </a:solidFill>
                <a:latin typeface="Trebuchet MS"/>
                <a:ea typeface="Trebuchet MS"/>
                <a:cs typeface="Trebuchet MS"/>
                <a:sym typeface="Trebuchet MS"/>
              </a:rPr>
              <a:t>Cambios tecnológicos</a:t>
            </a:r>
            <a:endParaRPr b="0" i="0" sz="1400" u="none" cap="none" strike="noStrike">
              <a:solidFill>
                <a:srgbClr val="000000"/>
              </a:solidFill>
              <a:latin typeface="Arial"/>
              <a:ea typeface="Arial"/>
              <a:cs typeface="Arial"/>
              <a:sym typeface="Arial"/>
            </a:endParaRPr>
          </a:p>
          <a:p>
            <a:pPr indent="-165100" lvl="0" marL="342900" marR="0" rtl="0" algn="l">
              <a:lnSpc>
                <a:spcPct val="80000"/>
              </a:lnSpc>
              <a:spcBef>
                <a:spcPts val="0"/>
              </a:spcBef>
              <a:spcAft>
                <a:spcPts val="0"/>
              </a:spcAft>
              <a:buClr>
                <a:srgbClr val="000000"/>
              </a:buClr>
              <a:buSzPts val="2800"/>
              <a:buFont typeface="Arial"/>
              <a:buNone/>
            </a:pPr>
            <a:r>
              <a:t/>
            </a:r>
            <a:endParaRPr b="1" i="0" sz="2800" u="none" cap="none" strike="noStrike">
              <a:solidFill>
                <a:srgbClr val="3366CC"/>
              </a:solidFill>
              <a:latin typeface="Trebuchet MS"/>
              <a:ea typeface="Trebuchet MS"/>
              <a:cs typeface="Trebuchet MS"/>
              <a:sym typeface="Trebuchet MS"/>
            </a:endParaRPr>
          </a:p>
          <a:p>
            <a:pPr indent="-165100" lvl="0" marL="342900" marR="0" rtl="0" algn="l">
              <a:lnSpc>
                <a:spcPct val="80000"/>
              </a:lnSpc>
              <a:spcBef>
                <a:spcPts val="0"/>
              </a:spcBef>
              <a:spcAft>
                <a:spcPts val="0"/>
              </a:spcAft>
              <a:buClr>
                <a:srgbClr val="000000"/>
              </a:buClr>
              <a:buSzPts val="2800"/>
              <a:buFont typeface="Arial"/>
              <a:buNone/>
            </a:pPr>
            <a:r>
              <a:t/>
            </a:r>
            <a:endParaRPr b="1" i="0" sz="2800" u="none" cap="none" strike="noStrike">
              <a:solidFill>
                <a:srgbClr val="3366CC"/>
              </a:solidFill>
              <a:latin typeface="Trebuchet MS"/>
              <a:ea typeface="Trebuchet MS"/>
              <a:cs typeface="Trebuchet MS"/>
              <a:sym typeface="Trebuchet MS"/>
            </a:endParaRPr>
          </a:p>
          <a:p>
            <a:pPr indent="-165100" lvl="0" marL="342900" marR="0" rtl="0" algn="l">
              <a:lnSpc>
                <a:spcPct val="80000"/>
              </a:lnSpc>
              <a:spcBef>
                <a:spcPts val="0"/>
              </a:spcBef>
              <a:spcAft>
                <a:spcPts val="0"/>
              </a:spcAft>
              <a:buClr>
                <a:srgbClr val="000000"/>
              </a:buClr>
              <a:buSzPts val="2800"/>
              <a:buFont typeface="Arial"/>
              <a:buNone/>
            </a:pPr>
            <a:r>
              <a:t/>
            </a:r>
            <a:endParaRPr b="1" i="0" sz="2800" u="none" cap="none" strike="noStrike">
              <a:solidFill>
                <a:srgbClr val="3366CC"/>
              </a:solidFill>
              <a:latin typeface="Trebuchet MS"/>
              <a:ea typeface="Trebuchet MS"/>
              <a:cs typeface="Trebuchet MS"/>
              <a:sym typeface="Trebuchet MS"/>
            </a:endParaRPr>
          </a:p>
          <a:p>
            <a:pPr indent="-165100" lvl="0" marL="342900" marR="0" rtl="0" algn="l">
              <a:lnSpc>
                <a:spcPct val="80000"/>
              </a:lnSpc>
              <a:spcBef>
                <a:spcPts val="0"/>
              </a:spcBef>
              <a:spcAft>
                <a:spcPts val="0"/>
              </a:spcAft>
              <a:buClr>
                <a:srgbClr val="000000"/>
              </a:buClr>
              <a:buSzPts val="2800"/>
              <a:buFont typeface="Arial"/>
              <a:buNone/>
            </a:pPr>
            <a:r>
              <a:t/>
            </a:r>
            <a:endParaRPr b="1" i="0" sz="2800" u="none" cap="none" strike="noStrike">
              <a:solidFill>
                <a:srgbClr val="3366CC"/>
              </a:solidFill>
              <a:latin typeface="Trebuchet MS"/>
              <a:ea typeface="Trebuchet MS"/>
              <a:cs typeface="Trebuchet MS"/>
              <a:sym typeface="Trebuchet MS"/>
            </a:endParaRPr>
          </a:p>
          <a:p>
            <a:pPr indent="-165100" lvl="0" marL="342900" marR="0" rtl="0" algn="l">
              <a:lnSpc>
                <a:spcPct val="80000"/>
              </a:lnSpc>
              <a:spcBef>
                <a:spcPts val="0"/>
              </a:spcBef>
              <a:spcAft>
                <a:spcPts val="0"/>
              </a:spcAft>
              <a:buClr>
                <a:srgbClr val="000000"/>
              </a:buClr>
              <a:buSzPts val="2800"/>
              <a:buFont typeface="Arial"/>
              <a:buNone/>
            </a:pPr>
            <a:r>
              <a:t/>
            </a:r>
            <a:endParaRPr b="1" i="0" sz="2800" u="none" cap="none" strike="noStrike">
              <a:solidFill>
                <a:srgbClr val="3366CC"/>
              </a:solidFill>
              <a:latin typeface="Trebuchet MS"/>
              <a:ea typeface="Trebuchet MS"/>
              <a:cs typeface="Trebuchet MS"/>
              <a:sym typeface="Trebuchet MS"/>
            </a:endParaRPr>
          </a:p>
        </p:txBody>
      </p:sp>
      <p:pic>
        <p:nvPicPr>
          <p:cNvPr id="78" name="Google Shape;78;p10"/>
          <p:cNvPicPr preferRelativeResize="0"/>
          <p:nvPr/>
        </p:nvPicPr>
        <p:blipFill rotWithShape="1">
          <a:blip r:embed="rId3">
            <a:alphaModFix/>
          </a:blip>
          <a:srcRect b="0" l="0" r="0" t="0"/>
          <a:stretch/>
        </p:blipFill>
        <p:spPr>
          <a:xfrm>
            <a:off x="3567998" y="764704"/>
            <a:ext cx="5295718" cy="2874045"/>
          </a:xfrm>
          <a:prstGeom prst="rect">
            <a:avLst/>
          </a:prstGeom>
          <a:noFill/>
          <a:ln>
            <a:noFill/>
          </a:ln>
        </p:spPr>
      </p:pic>
      <p:sp>
        <p:nvSpPr>
          <p:cNvPr id="79" name="Google Shape;79;p10"/>
          <p:cNvSpPr txBox="1"/>
          <p:nvPr/>
        </p:nvSpPr>
        <p:spPr>
          <a:xfrm>
            <a:off x="179513" y="4149080"/>
            <a:ext cx="8684203" cy="1323439"/>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4000"/>
              <a:buFont typeface="Arial"/>
              <a:buNone/>
            </a:pPr>
            <a:r>
              <a:rPr b="0" i="0" lang="es-AR" sz="4000" u="none" cap="none" strike="noStrike">
                <a:solidFill>
                  <a:srgbClr val="000000"/>
                </a:solidFill>
                <a:latin typeface="Arial"/>
                <a:ea typeface="Arial"/>
                <a:cs typeface="Arial"/>
                <a:sym typeface="Arial"/>
              </a:rPr>
              <a:t>Siempre se multiplica la riqueza y aparecen múltiples oportunidades</a:t>
            </a:r>
            <a:endParaRPr b="0" i="0" sz="4000" u="none" cap="none" strike="noStrike">
              <a:solidFill>
                <a:srgbClr val="000000"/>
              </a:solidFill>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4" name="Shape 294"/>
        <p:cNvGrpSpPr/>
        <p:nvPr/>
      </p:nvGrpSpPr>
      <p:grpSpPr>
        <a:xfrm>
          <a:off x="0" y="0"/>
          <a:ext cx="0" cy="0"/>
          <a:chOff x="0" y="0"/>
          <a:chExt cx="0" cy="0"/>
        </a:xfrm>
      </p:grpSpPr>
      <p:pic>
        <p:nvPicPr>
          <p:cNvPr descr="Resultado de imagen para metodos" id="295" name="Google Shape;295;p37"/>
          <p:cNvPicPr preferRelativeResize="0"/>
          <p:nvPr/>
        </p:nvPicPr>
        <p:blipFill rotWithShape="1">
          <a:blip r:embed="rId3">
            <a:alphaModFix/>
          </a:blip>
          <a:srcRect b="0" l="0" r="0" t="0"/>
          <a:stretch/>
        </p:blipFill>
        <p:spPr>
          <a:xfrm>
            <a:off x="0" y="4221163"/>
            <a:ext cx="4572000" cy="2012950"/>
          </a:xfrm>
          <a:prstGeom prst="rect">
            <a:avLst/>
          </a:prstGeom>
          <a:noFill/>
          <a:ln>
            <a:noFill/>
          </a:ln>
        </p:spPr>
      </p:pic>
      <p:sp>
        <p:nvSpPr>
          <p:cNvPr id="296" name="Google Shape;296;p37"/>
          <p:cNvSpPr/>
          <p:nvPr/>
        </p:nvSpPr>
        <p:spPr>
          <a:xfrm>
            <a:off x="1763713" y="1484313"/>
            <a:ext cx="4756150" cy="2771775"/>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Clr>
                <a:srgbClr val="000000"/>
              </a:buClr>
              <a:buSzPts val="3600"/>
              <a:buFont typeface="Arial"/>
              <a:buNone/>
            </a:pPr>
            <a:r>
              <a:rPr b="1" i="0" lang="es-AR" sz="3600" u="none" cap="none" strike="noStrike">
                <a:solidFill>
                  <a:srgbClr val="3366CC"/>
                </a:solidFill>
                <a:latin typeface="Trebuchet MS"/>
                <a:ea typeface="Trebuchet MS"/>
                <a:cs typeface="Trebuchet MS"/>
                <a:sym typeface="Trebuchet MS"/>
              </a:rPr>
              <a:t>Inteligencia Artificial	</a:t>
            </a:r>
            <a:endParaRPr b="0" i="0" sz="1400" u="none" cap="none" strike="noStrike">
              <a:solidFill>
                <a:srgbClr val="000000"/>
              </a:solidFill>
              <a:latin typeface="Arial"/>
              <a:ea typeface="Arial"/>
              <a:cs typeface="Arial"/>
              <a:sym typeface="Arial"/>
            </a:endParaRPr>
          </a:p>
          <a:p>
            <a:pPr indent="0" lvl="0" marL="0" marR="0" rtl="0" algn="l">
              <a:lnSpc>
                <a:spcPct val="150000"/>
              </a:lnSpc>
              <a:spcBef>
                <a:spcPts val="0"/>
              </a:spcBef>
              <a:spcAft>
                <a:spcPts val="0"/>
              </a:spcAft>
              <a:buClr>
                <a:srgbClr val="000000"/>
              </a:buClr>
              <a:buSzPts val="2400"/>
              <a:buFont typeface="Arial"/>
              <a:buNone/>
            </a:pPr>
            <a:r>
              <a:rPr b="1" i="0" lang="es-AR" sz="2400" u="none" cap="none" strike="noStrike">
                <a:solidFill>
                  <a:srgbClr val="3366CC"/>
                </a:solidFill>
                <a:latin typeface="Trebuchet MS"/>
                <a:ea typeface="Trebuchet MS"/>
                <a:cs typeface="Trebuchet MS"/>
                <a:sym typeface="Trebuchet MS"/>
              </a:rPr>
              <a:t>Novedad: </a:t>
            </a:r>
            <a:endParaRPr b="0" i="0" sz="1400" u="none" cap="none" strike="noStrike">
              <a:solidFill>
                <a:srgbClr val="000000"/>
              </a:solidFill>
              <a:latin typeface="Arial"/>
              <a:ea typeface="Arial"/>
              <a:cs typeface="Arial"/>
              <a:sym typeface="Arial"/>
            </a:endParaRPr>
          </a:p>
          <a:p>
            <a:pPr indent="0" lvl="0" marL="0" marR="0" rtl="0" algn="l">
              <a:lnSpc>
                <a:spcPct val="150000"/>
              </a:lnSpc>
              <a:spcBef>
                <a:spcPts val="0"/>
              </a:spcBef>
              <a:spcAft>
                <a:spcPts val="0"/>
              </a:spcAft>
              <a:buClr>
                <a:srgbClr val="000000"/>
              </a:buClr>
              <a:buSzPts val="2400"/>
              <a:buFont typeface="Arial"/>
              <a:buNone/>
            </a:pPr>
            <a:r>
              <a:rPr b="1" i="0" lang="es-AR" sz="2400" u="none" cap="none" strike="noStrike">
                <a:solidFill>
                  <a:srgbClr val="3366CC"/>
                </a:solidFill>
                <a:latin typeface="Trebuchet MS"/>
                <a:ea typeface="Trebuchet MS"/>
                <a:cs typeface="Trebuchet MS"/>
                <a:sym typeface="Trebuchet MS"/>
              </a:rPr>
              <a:t>	ML Convierte</a:t>
            </a:r>
            <a:endParaRPr b="0" i="0" sz="1400" u="none" cap="none" strike="noStrike">
              <a:solidFill>
                <a:srgbClr val="000000"/>
              </a:solidFill>
              <a:latin typeface="Arial"/>
              <a:ea typeface="Arial"/>
              <a:cs typeface="Arial"/>
              <a:sym typeface="Arial"/>
            </a:endParaRPr>
          </a:p>
          <a:p>
            <a:pPr indent="0" lvl="0" marL="0" marR="0" rtl="0" algn="l">
              <a:lnSpc>
                <a:spcPct val="150000"/>
              </a:lnSpc>
              <a:spcBef>
                <a:spcPts val="0"/>
              </a:spcBef>
              <a:spcAft>
                <a:spcPts val="0"/>
              </a:spcAft>
              <a:buClr>
                <a:srgbClr val="000000"/>
              </a:buClr>
              <a:buSzPts val="2400"/>
              <a:buFont typeface="Arial"/>
              <a:buNone/>
            </a:pPr>
            <a:r>
              <a:rPr b="1" i="0" lang="es-AR" sz="2400" u="none" cap="none" strike="noStrike">
                <a:solidFill>
                  <a:srgbClr val="3366CC"/>
                </a:solidFill>
                <a:latin typeface="Trebuchet MS"/>
                <a:ea typeface="Trebuchet MS"/>
                <a:cs typeface="Trebuchet MS"/>
                <a:sym typeface="Trebuchet MS"/>
              </a:rPr>
              <a:t>		Datos 🡪 Métodos</a:t>
            </a:r>
            <a:endParaRPr b="1" i="0" sz="2400" u="none" cap="none" strike="noStrike">
              <a:solidFill>
                <a:srgbClr val="3366CC"/>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Resultado de imagen para paradigma" id="297" name="Google Shape;297;p37"/>
          <p:cNvPicPr preferRelativeResize="0"/>
          <p:nvPr/>
        </p:nvPicPr>
        <p:blipFill rotWithShape="1">
          <a:blip r:embed="rId4">
            <a:alphaModFix/>
          </a:blip>
          <a:srcRect b="0" l="0" r="0" t="0"/>
          <a:stretch/>
        </p:blipFill>
        <p:spPr>
          <a:xfrm>
            <a:off x="7019925" y="0"/>
            <a:ext cx="2124075" cy="21240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 name="Shape 83"/>
        <p:cNvGrpSpPr/>
        <p:nvPr/>
      </p:nvGrpSpPr>
      <p:grpSpPr>
        <a:xfrm>
          <a:off x="0" y="0"/>
          <a:ext cx="0" cy="0"/>
          <a:chOff x="0" y="0"/>
          <a:chExt cx="0" cy="0"/>
        </a:xfrm>
      </p:grpSpPr>
      <p:pic>
        <p:nvPicPr>
          <p:cNvPr descr="Resultado de imagen para agricultura antigua" id="84" name="Google Shape;84;p11"/>
          <p:cNvPicPr preferRelativeResize="0"/>
          <p:nvPr/>
        </p:nvPicPr>
        <p:blipFill rotWithShape="1">
          <a:blip r:embed="rId3">
            <a:alphaModFix/>
          </a:blip>
          <a:srcRect b="0" l="0" r="0" t="0"/>
          <a:stretch/>
        </p:blipFill>
        <p:spPr>
          <a:xfrm>
            <a:off x="0" y="5151438"/>
            <a:ext cx="3384550" cy="1157287"/>
          </a:xfrm>
          <a:prstGeom prst="rect">
            <a:avLst/>
          </a:prstGeom>
          <a:noFill/>
          <a:ln>
            <a:noFill/>
          </a:ln>
        </p:spPr>
      </p:pic>
      <p:pic>
        <p:nvPicPr>
          <p:cNvPr descr="Resultado de imagen para aguador" id="85" name="Google Shape;85;p11"/>
          <p:cNvPicPr preferRelativeResize="0"/>
          <p:nvPr/>
        </p:nvPicPr>
        <p:blipFill rotWithShape="1">
          <a:blip r:embed="rId4">
            <a:alphaModFix/>
          </a:blip>
          <a:srcRect b="2891" l="5621" r="0" t="1365"/>
          <a:stretch/>
        </p:blipFill>
        <p:spPr>
          <a:xfrm>
            <a:off x="7847013" y="4221163"/>
            <a:ext cx="1296987" cy="2016125"/>
          </a:xfrm>
          <a:prstGeom prst="rect">
            <a:avLst/>
          </a:prstGeom>
          <a:noFill/>
          <a:ln>
            <a:noFill/>
          </a:ln>
        </p:spPr>
      </p:pic>
      <p:sp>
        <p:nvSpPr>
          <p:cNvPr id="86" name="Google Shape;86;p11"/>
          <p:cNvSpPr/>
          <p:nvPr/>
        </p:nvSpPr>
        <p:spPr>
          <a:xfrm>
            <a:off x="1835150" y="2060575"/>
            <a:ext cx="6550191" cy="3182410"/>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Clr>
                <a:srgbClr val="000000"/>
              </a:buClr>
              <a:buSzPts val="2800"/>
              <a:buFont typeface="Arial"/>
              <a:buNone/>
            </a:pPr>
            <a:r>
              <a:rPr b="1" i="0" lang="es-AR" sz="2800" u="none" cap="none" strike="noStrike">
                <a:solidFill>
                  <a:srgbClr val="3366CC"/>
                </a:solidFill>
                <a:latin typeface="Trebuchet MS"/>
                <a:ea typeface="Trebuchet MS"/>
                <a:cs typeface="Trebuchet MS"/>
                <a:sym typeface="Trebuchet MS"/>
              </a:rPr>
              <a:t>1º Revolución Agrícola</a:t>
            </a:r>
            <a:endParaRPr b="0" i="0" sz="1400" u="none" cap="none" strike="noStrike">
              <a:solidFill>
                <a:srgbClr val="000000"/>
              </a:solidFill>
              <a:latin typeface="Arial"/>
              <a:ea typeface="Arial"/>
              <a:cs typeface="Arial"/>
              <a:sym typeface="Arial"/>
            </a:endParaRPr>
          </a:p>
          <a:p>
            <a:pPr indent="0" lvl="0" marL="0" marR="0" rtl="0" algn="l">
              <a:lnSpc>
                <a:spcPct val="140000"/>
              </a:lnSpc>
              <a:spcBef>
                <a:spcPts val="0"/>
              </a:spcBef>
              <a:spcAft>
                <a:spcPts val="0"/>
              </a:spcAft>
              <a:buClr>
                <a:srgbClr val="000000"/>
              </a:buClr>
              <a:buSzPts val="2800"/>
              <a:buFont typeface="Arial"/>
              <a:buNone/>
            </a:pPr>
            <a:r>
              <a:rPr b="1" i="0" lang="es-AR" sz="2800" u="none" cap="none" strike="noStrike">
                <a:solidFill>
                  <a:srgbClr val="3366CC"/>
                </a:solidFill>
                <a:latin typeface="Trebuchet MS"/>
                <a:ea typeface="Trebuchet MS"/>
                <a:cs typeface="Trebuchet MS"/>
                <a:sym typeface="Trebuchet MS"/>
              </a:rPr>
              <a:t>	</a:t>
            </a:r>
            <a:r>
              <a:rPr b="1" i="0" lang="es-AR" sz="2400" u="none" cap="none" strike="noStrike">
                <a:solidFill>
                  <a:srgbClr val="3366CC"/>
                </a:solidFill>
                <a:latin typeface="Trebuchet MS"/>
                <a:ea typeface="Trebuchet MS"/>
                <a:cs typeface="Trebuchet MS"/>
                <a:sym typeface="Trebuchet MS"/>
              </a:rPr>
              <a:t>de recolector-cazador</a:t>
            </a:r>
            <a:endParaRPr b="0" i="0" sz="1400" u="none" cap="none" strike="noStrike">
              <a:solidFill>
                <a:srgbClr val="000000"/>
              </a:solidFill>
              <a:latin typeface="Arial"/>
              <a:ea typeface="Arial"/>
              <a:cs typeface="Arial"/>
              <a:sym typeface="Arial"/>
            </a:endParaRPr>
          </a:p>
          <a:p>
            <a:pPr indent="0" lvl="0" marL="0" marR="0" rtl="0" algn="l">
              <a:lnSpc>
                <a:spcPct val="140000"/>
              </a:lnSpc>
              <a:spcBef>
                <a:spcPts val="0"/>
              </a:spcBef>
              <a:spcAft>
                <a:spcPts val="0"/>
              </a:spcAft>
              <a:buClr>
                <a:srgbClr val="000000"/>
              </a:buClr>
              <a:buSzPts val="2400"/>
              <a:buFont typeface="Arial"/>
              <a:buNone/>
            </a:pPr>
            <a:r>
              <a:rPr b="1" i="0" lang="es-AR" sz="2400" u="none" cap="none" strike="noStrike">
                <a:solidFill>
                  <a:srgbClr val="3366CC"/>
                </a:solidFill>
                <a:latin typeface="Trebuchet MS"/>
                <a:ea typeface="Trebuchet MS"/>
                <a:cs typeface="Trebuchet MS"/>
                <a:sym typeface="Trebuchet MS"/>
              </a:rPr>
              <a:t>	a Agricultor</a:t>
            </a:r>
            <a:endParaRPr b="0" i="0" sz="1400" u="none" cap="none" strike="noStrike">
              <a:solidFill>
                <a:srgbClr val="000000"/>
              </a:solidFill>
              <a:latin typeface="Arial"/>
              <a:ea typeface="Arial"/>
              <a:cs typeface="Arial"/>
              <a:sym typeface="Arial"/>
            </a:endParaRPr>
          </a:p>
          <a:p>
            <a:pPr indent="0" lvl="0" marL="0" marR="0" rtl="0" algn="l">
              <a:lnSpc>
                <a:spcPct val="140000"/>
              </a:lnSpc>
              <a:spcBef>
                <a:spcPts val="0"/>
              </a:spcBef>
              <a:spcAft>
                <a:spcPts val="0"/>
              </a:spcAft>
              <a:buClr>
                <a:srgbClr val="000000"/>
              </a:buClr>
              <a:buSzPts val="2400"/>
              <a:buFont typeface="Arial"/>
              <a:buNone/>
            </a:pPr>
            <a:r>
              <a:rPr b="1" i="0" lang="es-AR" sz="2400" u="none" cap="none" strike="noStrike">
                <a:solidFill>
                  <a:srgbClr val="3366CC"/>
                </a:solidFill>
                <a:latin typeface="Trebuchet MS"/>
                <a:ea typeface="Trebuchet MS"/>
                <a:cs typeface="Trebuchet MS"/>
                <a:sym typeface="Trebuchet MS"/>
              </a:rPr>
              <a:t>	Única tarea: acarrear agua</a:t>
            </a:r>
            <a:endParaRPr b="0" i="0" sz="1400" u="none" cap="none" strike="noStrike">
              <a:solidFill>
                <a:srgbClr val="000000"/>
              </a:solidFill>
              <a:latin typeface="Arial"/>
              <a:ea typeface="Arial"/>
              <a:cs typeface="Arial"/>
              <a:sym typeface="Arial"/>
            </a:endParaRPr>
          </a:p>
          <a:p>
            <a:pPr indent="0" lvl="0" marL="0" marR="0" rtl="0" algn="l">
              <a:lnSpc>
                <a:spcPct val="140000"/>
              </a:lnSpc>
              <a:spcBef>
                <a:spcPts val="0"/>
              </a:spcBef>
              <a:spcAft>
                <a:spcPts val="0"/>
              </a:spcAft>
              <a:buClr>
                <a:srgbClr val="000000"/>
              </a:buClr>
              <a:buSzPts val="2400"/>
              <a:buFont typeface="Arial"/>
              <a:buNone/>
            </a:pPr>
            <a:r>
              <a:rPr b="1" i="0" lang="es-AR" sz="2400" u="none" cap="none" strike="noStrike">
                <a:solidFill>
                  <a:srgbClr val="3366CC"/>
                </a:solidFill>
                <a:latin typeface="Trebuchet MS"/>
                <a:ea typeface="Trebuchet MS"/>
                <a:cs typeface="Trebuchet MS"/>
                <a:sym typeface="Trebuchet MS"/>
              </a:rPr>
              <a:t>* Surgen las ciudades y los sistemas de riego</a:t>
            </a:r>
            <a:endParaRPr b="1" i="0" sz="2400" u="none" cap="none" strike="noStrike">
              <a:solidFill>
                <a:srgbClr val="3366CC"/>
              </a:solidFill>
              <a:latin typeface="Trebuchet MS"/>
              <a:ea typeface="Trebuchet MS"/>
              <a:cs typeface="Trebuchet MS"/>
              <a:sym typeface="Trebuchet MS"/>
            </a:endParaRPr>
          </a:p>
          <a:p>
            <a:pPr indent="0" lvl="0" marL="0" marR="0" rtl="0" algn="l">
              <a:lnSpc>
                <a:spcPct val="80000"/>
              </a:lnSpc>
              <a:spcBef>
                <a:spcPts val="0"/>
              </a:spcBef>
              <a:spcAft>
                <a:spcPts val="0"/>
              </a:spcAft>
              <a:buClr>
                <a:srgbClr val="000000"/>
              </a:buClr>
              <a:buSzPts val="2400"/>
              <a:buFont typeface="Arial"/>
              <a:buNone/>
            </a:pPr>
            <a:r>
              <a:t/>
            </a:r>
            <a:endParaRPr b="1" i="0" sz="2400" u="none" cap="none" strike="noStrike">
              <a:solidFill>
                <a:srgbClr val="3366CC"/>
              </a:solidFill>
              <a:latin typeface="Trebuchet MS"/>
              <a:ea typeface="Trebuchet MS"/>
              <a:cs typeface="Trebuchet MS"/>
              <a:sym typeface="Trebuchet MS"/>
            </a:endParaRPr>
          </a:p>
          <a:p>
            <a:pPr indent="0" lvl="0" marL="0" marR="0" rtl="0" algn="l">
              <a:lnSpc>
                <a:spcPct val="80000"/>
              </a:lnSpc>
              <a:spcBef>
                <a:spcPts val="0"/>
              </a:spcBef>
              <a:spcAft>
                <a:spcPts val="0"/>
              </a:spcAft>
              <a:buClr>
                <a:srgbClr val="000000"/>
              </a:buClr>
              <a:buSzPts val="2400"/>
              <a:buFont typeface="Arial"/>
              <a:buNone/>
            </a:pPr>
            <a:r>
              <a:t/>
            </a:r>
            <a:endParaRPr b="1" i="0" sz="2400" u="none" cap="none" strike="noStrike">
              <a:solidFill>
                <a:srgbClr val="3366CC"/>
              </a:solidFill>
              <a:latin typeface="Trebuchet MS"/>
              <a:ea typeface="Trebuchet MS"/>
              <a:cs typeface="Trebuchet MS"/>
              <a:sym typeface="Trebuchet M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85"/>
                                        </p:tgtEl>
                                        <p:attrNameLst>
                                          <p:attrName>style.visibility</p:attrName>
                                        </p:attrNameLst>
                                      </p:cBhvr>
                                      <p:to>
                                        <p:strVal val="visible"/>
                                      </p:to>
                                    </p:set>
                                    <p:animEffect filter="fade" transition="in">
                                      <p:cBhvr>
                                        <p:cTn dur="2000"/>
                                        <p:tgtEl>
                                          <p:spTgt spid="8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 name="Shape 90"/>
        <p:cNvGrpSpPr/>
        <p:nvPr/>
      </p:nvGrpSpPr>
      <p:grpSpPr>
        <a:xfrm>
          <a:off x="0" y="0"/>
          <a:ext cx="0" cy="0"/>
          <a:chOff x="0" y="0"/>
          <a:chExt cx="0" cy="0"/>
        </a:xfrm>
      </p:grpSpPr>
      <p:sp>
        <p:nvSpPr>
          <p:cNvPr id="91" name="Google Shape;91;p12"/>
          <p:cNvSpPr/>
          <p:nvPr/>
        </p:nvSpPr>
        <p:spPr>
          <a:xfrm>
            <a:off x="1403350" y="2060575"/>
            <a:ext cx="6046788" cy="1906588"/>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Clr>
                <a:srgbClr val="000000"/>
              </a:buClr>
              <a:buSzPts val="2800"/>
              <a:buFont typeface="Arial"/>
              <a:buNone/>
            </a:pPr>
            <a:r>
              <a:rPr b="1" i="0" lang="es-AR" sz="2800" u="none" cap="none" strike="noStrike">
                <a:solidFill>
                  <a:srgbClr val="3366CC"/>
                </a:solidFill>
                <a:latin typeface="Trebuchet MS"/>
                <a:ea typeface="Trebuchet MS"/>
                <a:cs typeface="Trebuchet MS"/>
                <a:sym typeface="Trebuchet MS"/>
              </a:rPr>
              <a:t>Grandes Ciudades: Babilonia, Roma</a:t>
            </a:r>
            <a:endParaRPr b="0" i="0" sz="1400" u="none" cap="none" strike="noStrike">
              <a:solidFill>
                <a:srgbClr val="000000"/>
              </a:solidFill>
              <a:latin typeface="Arial"/>
              <a:ea typeface="Arial"/>
              <a:cs typeface="Arial"/>
              <a:sym typeface="Arial"/>
            </a:endParaRPr>
          </a:p>
          <a:p>
            <a:pPr indent="0" lvl="0" marL="0" marR="0" rtl="0" algn="l">
              <a:lnSpc>
                <a:spcPct val="80000"/>
              </a:lnSpc>
              <a:spcBef>
                <a:spcPts val="0"/>
              </a:spcBef>
              <a:spcAft>
                <a:spcPts val="0"/>
              </a:spcAft>
              <a:buClr>
                <a:srgbClr val="000000"/>
              </a:buClr>
              <a:buSzPts val="2800"/>
              <a:buFont typeface="Arial"/>
              <a:buNone/>
            </a:pPr>
            <a:r>
              <a:t/>
            </a:r>
            <a:endParaRPr b="1" i="0" sz="2800" u="none" cap="none" strike="noStrike">
              <a:solidFill>
                <a:srgbClr val="3366CC"/>
              </a:solidFill>
              <a:latin typeface="Trebuchet MS"/>
              <a:ea typeface="Trebuchet MS"/>
              <a:cs typeface="Trebuchet MS"/>
              <a:sym typeface="Trebuchet MS"/>
            </a:endParaRPr>
          </a:p>
          <a:p>
            <a:pPr indent="-285750" lvl="1" marL="742950" marR="0" rtl="0" algn="l">
              <a:lnSpc>
                <a:spcPct val="80000"/>
              </a:lnSpc>
              <a:spcBef>
                <a:spcPts val="0"/>
              </a:spcBef>
              <a:spcAft>
                <a:spcPts val="0"/>
              </a:spcAft>
              <a:buClr>
                <a:srgbClr val="000000"/>
              </a:buClr>
              <a:buSzPts val="2400"/>
              <a:buFont typeface="Arial"/>
              <a:buNone/>
            </a:pPr>
            <a:r>
              <a:rPr b="1" i="0" lang="es-AR" sz="2400" u="none" cap="none" strike="noStrike">
                <a:solidFill>
                  <a:srgbClr val="3366CC"/>
                </a:solidFill>
                <a:latin typeface="Trebuchet MS"/>
                <a:ea typeface="Trebuchet MS"/>
                <a:cs typeface="Trebuchet MS"/>
                <a:sym typeface="Trebuchet MS"/>
              </a:rPr>
              <a:t>Ingeniería Hidráulica (acueductos)</a:t>
            </a:r>
            <a:endParaRPr b="0" i="0" sz="1400" u="none" cap="none" strike="noStrike">
              <a:solidFill>
                <a:srgbClr val="000000"/>
              </a:solidFill>
              <a:latin typeface="Arial"/>
              <a:ea typeface="Arial"/>
              <a:cs typeface="Arial"/>
              <a:sym typeface="Arial"/>
            </a:endParaRPr>
          </a:p>
          <a:p>
            <a:pPr indent="-285750" lvl="1" marL="742950" marR="0" rtl="0" algn="l">
              <a:lnSpc>
                <a:spcPct val="150000"/>
              </a:lnSpc>
              <a:spcBef>
                <a:spcPts val="0"/>
              </a:spcBef>
              <a:spcAft>
                <a:spcPts val="0"/>
              </a:spcAft>
              <a:buClr>
                <a:srgbClr val="000000"/>
              </a:buClr>
              <a:buSzPts val="2400"/>
              <a:buFont typeface="Arial"/>
              <a:buNone/>
            </a:pPr>
            <a:r>
              <a:rPr b="1" i="0" lang="es-AR" sz="2400" u="none" cap="none" strike="noStrike">
                <a:solidFill>
                  <a:srgbClr val="3366CC"/>
                </a:solidFill>
                <a:latin typeface="Trebuchet MS"/>
                <a:ea typeface="Trebuchet MS"/>
                <a:cs typeface="Trebuchet MS"/>
                <a:sym typeface="Trebuchet MS"/>
              </a:rPr>
              <a:t>¿crisis de empleo del aguador?</a:t>
            </a:r>
            <a:endParaRPr b="0" i="0" sz="1400" u="none" cap="none" strike="noStrike">
              <a:solidFill>
                <a:srgbClr val="000000"/>
              </a:solidFill>
              <a:latin typeface="Arial"/>
              <a:ea typeface="Arial"/>
              <a:cs typeface="Arial"/>
              <a:sym typeface="Arial"/>
            </a:endParaRPr>
          </a:p>
          <a:p>
            <a:pPr indent="0" lvl="0" marL="0" marR="0" rtl="0" algn="l">
              <a:lnSpc>
                <a:spcPct val="80000"/>
              </a:lnSpc>
              <a:spcBef>
                <a:spcPts val="0"/>
              </a:spcBef>
              <a:spcAft>
                <a:spcPts val="0"/>
              </a:spcAft>
              <a:buClr>
                <a:srgbClr val="000000"/>
              </a:buClr>
              <a:buSzPts val="2400"/>
              <a:buFont typeface="Arial"/>
              <a:buNone/>
            </a:pPr>
            <a:r>
              <a:t/>
            </a:r>
            <a:endParaRPr b="1" i="0" sz="2400" u="none" cap="none" strike="noStrike">
              <a:solidFill>
                <a:srgbClr val="3366CC"/>
              </a:solidFill>
              <a:latin typeface="Trebuchet MS"/>
              <a:ea typeface="Trebuchet MS"/>
              <a:cs typeface="Trebuchet MS"/>
              <a:sym typeface="Trebuchet MS"/>
            </a:endParaRPr>
          </a:p>
        </p:txBody>
      </p:sp>
      <p:pic>
        <p:nvPicPr>
          <p:cNvPr descr="Resultado de imagen para canales de agua babil;onia" id="92" name="Google Shape;92;p12"/>
          <p:cNvPicPr preferRelativeResize="0"/>
          <p:nvPr/>
        </p:nvPicPr>
        <p:blipFill rotWithShape="1">
          <a:blip r:embed="rId3">
            <a:alphaModFix/>
          </a:blip>
          <a:srcRect b="0" l="0" r="0" t="0"/>
          <a:stretch/>
        </p:blipFill>
        <p:spPr>
          <a:xfrm>
            <a:off x="7019925" y="4724400"/>
            <a:ext cx="2124075" cy="1592263"/>
          </a:xfrm>
          <a:prstGeom prst="rect">
            <a:avLst/>
          </a:prstGeom>
          <a:noFill/>
          <a:ln>
            <a:noFill/>
          </a:ln>
        </p:spPr>
      </p:pic>
      <p:pic>
        <p:nvPicPr>
          <p:cNvPr descr="Resultado de imagen para imperio romano acueductos" id="93" name="Google Shape;93;p12"/>
          <p:cNvPicPr preferRelativeResize="0"/>
          <p:nvPr/>
        </p:nvPicPr>
        <p:blipFill rotWithShape="1">
          <a:blip r:embed="rId4">
            <a:alphaModFix/>
          </a:blip>
          <a:srcRect b="0" l="0" r="0" t="0"/>
          <a:stretch/>
        </p:blipFill>
        <p:spPr>
          <a:xfrm>
            <a:off x="0" y="4868863"/>
            <a:ext cx="2881313" cy="1441450"/>
          </a:xfrm>
          <a:prstGeom prst="rect">
            <a:avLst/>
          </a:prstGeom>
          <a:noFill/>
          <a:ln>
            <a:noFill/>
          </a:ln>
        </p:spPr>
      </p:pic>
      <p:pic>
        <p:nvPicPr>
          <p:cNvPr descr="Resultado de imagen para aguador" id="94" name="Google Shape;94;p12"/>
          <p:cNvPicPr preferRelativeResize="0"/>
          <p:nvPr/>
        </p:nvPicPr>
        <p:blipFill rotWithShape="1">
          <a:blip r:embed="rId5">
            <a:alphaModFix/>
          </a:blip>
          <a:srcRect b="2891" l="5621" r="0" t="1365"/>
          <a:stretch/>
        </p:blipFill>
        <p:spPr>
          <a:xfrm>
            <a:off x="4640263" y="4941888"/>
            <a:ext cx="862012" cy="13398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94"/>
                                        </p:tgtEl>
                                        <p:attrNameLst>
                                          <p:attrName>style.visibility</p:attrName>
                                        </p:attrNameLst>
                                      </p:cBhvr>
                                      <p:to>
                                        <p:strVal val="visible"/>
                                      </p:to>
                                    </p:set>
                                    <p:animEffect filter="fade" transition="in">
                                      <p:cBhvr>
                                        <p:cTn dur="2000"/>
                                        <p:tgtEl>
                                          <p:spTgt spid="9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 name="Shape 98"/>
        <p:cNvGrpSpPr/>
        <p:nvPr/>
      </p:nvGrpSpPr>
      <p:grpSpPr>
        <a:xfrm>
          <a:off x="0" y="0"/>
          <a:ext cx="0" cy="0"/>
          <a:chOff x="0" y="0"/>
          <a:chExt cx="0" cy="0"/>
        </a:xfrm>
      </p:grpSpPr>
      <p:sp>
        <p:nvSpPr>
          <p:cNvPr id="99" name="Google Shape;99;p13"/>
          <p:cNvSpPr txBox="1"/>
          <p:nvPr>
            <p:ph idx="1" type="body"/>
          </p:nvPr>
        </p:nvSpPr>
        <p:spPr>
          <a:xfrm>
            <a:off x="1331913" y="1412875"/>
            <a:ext cx="6419850" cy="4525963"/>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SzPts val="2100"/>
              <a:buNone/>
            </a:pPr>
            <a:r>
              <a:rPr b="1" i="0" lang="es-AR" sz="2800" u="none" cap="none" strike="noStrike">
                <a:solidFill>
                  <a:schemeClr val="hlink"/>
                </a:solidFill>
                <a:latin typeface="Trebuchet MS"/>
                <a:ea typeface="Trebuchet MS"/>
                <a:cs typeface="Trebuchet MS"/>
                <a:sym typeface="Trebuchet MS"/>
              </a:rPr>
              <a:t>Genealogía de los Oficios</a:t>
            </a:r>
            <a:endParaRPr/>
          </a:p>
          <a:p>
            <a:pPr indent="0" lvl="0" marL="0" marR="0" rtl="0" algn="l">
              <a:lnSpc>
                <a:spcPct val="150000"/>
              </a:lnSpc>
              <a:spcBef>
                <a:spcPts val="0"/>
              </a:spcBef>
              <a:spcAft>
                <a:spcPts val="0"/>
              </a:spcAft>
              <a:buSzPts val="2100"/>
              <a:buNone/>
            </a:pPr>
            <a:r>
              <a:rPr b="1" i="0" lang="es-AR" sz="2000" u="none" cap="none" strike="noStrike">
                <a:solidFill>
                  <a:schemeClr val="hlink"/>
                </a:solidFill>
                <a:latin typeface="Trebuchet MS"/>
                <a:ea typeface="Trebuchet MS"/>
                <a:cs typeface="Trebuchet MS"/>
                <a:sym typeface="Trebuchet MS"/>
              </a:rPr>
              <a:t>	Surge la figura del artesano</a:t>
            </a:r>
            <a:endParaRPr/>
          </a:p>
          <a:p>
            <a:pPr indent="0" lvl="0" marL="0" marR="0" rtl="0" algn="l">
              <a:lnSpc>
                <a:spcPct val="150000"/>
              </a:lnSpc>
              <a:spcBef>
                <a:spcPts val="0"/>
              </a:spcBef>
              <a:spcAft>
                <a:spcPts val="0"/>
              </a:spcAft>
              <a:buSzPts val="2100"/>
              <a:buNone/>
            </a:pPr>
            <a:r>
              <a:rPr b="1" i="0" lang="es-AR" sz="2000" u="none" cap="none" strike="noStrike">
                <a:solidFill>
                  <a:schemeClr val="hlink"/>
                </a:solidFill>
                <a:latin typeface="Trebuchet MS"/>
                <a:ea typeface="Trebuchet MS"/>
                <a:cs typeface="Trebuchet MS"/>
                <a:sym typeface="Trebuchet MS"/>
              </a:rPr>
              <a:t>	luego el constructor, el ingeniero</a:t>
            </a:r>
            <a:endParaRPr/>
          </a:p>
          <a:p>
            <a:pPr indent="0" lvl="0" marL="0" marR="0" rtl="0" algn="l">
              <a:lnSpc>
                <a:spcPct val="150000"/>
              </a:lnSpc>
              <a:spcBef>
                <a:spcPts val="0"/>
              </a:spcBef>
              <a:spcAft>
                <a:spcPts val="0"/>
              </a:spcAft>
              <a:buSzPts val="2100"/>
              <a:buNone/>
            </a:pPr>
            <a:r>
              <a:rPr b="1" i="0" lang="es-AR" sz="2000" u="none" cap="none" strike="noStrike">
                <a:solidFill>
                  <a:schemeClr val="hlink"/>
                </a:solidFill>
                <a:latin typeface="Trebuchet MS"/>
                <a:ea typeface="Trebuchet MS"/>
                <a:cs typeface="Trebuchet MS"/>
                <a:sym typeface="Trebuchet MS"/>
              </a:rPr>
              <a:t>	¿Una crisis para el empleo?</a:t>
            </a:r>
            <a:endParaRPr/>
          </a:p>
          <a:p>
            <a:pPr indent="0" lvl="0" marL="0" marR="0" rtl="0" algn="l">
              <a:lnSpc>
                <a:spcPct val="80000"/>
              </a:lnSpc>
              <a:spcBef>
                <a:spcPts val="0"/>
              </a:spcBef>
              <a:spcAft>
                <a:spcPts val="0"/>
              </a:spcAft>
              <a:buSzPts val="2100"/>
              <a:buNone/>
            </a:pPr>
            <a:r>
              <a:t/>
            </a:r>
            <a:endParaRPr b="1" i="0" sz="2000" u="none" cap="none" strike="noStrike">
              <a:solidFill>
                <a:schemeClr val="hlink"/>
              </a:solidFill>
              <a:latin typeface="Trebuchet MS"/>
              <a:ea typeface="Trebuchet MS"/>
              <a:cs typeface="Trebuchet MS"/>
              <a:sym typeface="Trebuchet MS"/>
            </a:endParaRPr>
          </a:p>
        </p:txBody>
      </p:sp>
      <p:pic>
        <p:nvPicPr>
          <p:cNvPr descr="Resultado de imagen para agricultura antigua" id="100" name="Google Shape;100;p13"/>
          <p:cNvPicPr preferRelativeResize="0"/>
          <p:nvPr/>
        </p:nvPicPr>
        <p:blipFill rotWithShape="1">
          <a:blip r:embed="rId3">
            <a:alphaModFix/>
          </a:blip>
          <a:srcRect b="0" l="0" r="0" t="0"/>
          <a:stretch/>
        </p:blipFill>
        <p:spPr>
          <a:xfrm>
            <a:off x="0" y="4678363"/>
            <a:ext cx="2411413" cy="1608137"/>
          </a:xfrm>
          <a:prstGeom prst="rect">
            <a:avLst/>
          </a:prstGeom>
          <a:noFill/>
          <a:ln>
            <a:noFill/>
          </a:ln>
        </p:spPr>
      </p:pic>
      <p:pic>
        <p:nvPicPr>
          <p:cNvPr descr="Imagen relacionada" id="101" name="Google Shape;101;p13"/>
          <p:cNvPicPr preferRelativeResize="0"/>
          <p:nvPr/>
        </p:nvPicPr>
        <p:blipFill rotWithShape="1">
          <a:blip r:embed="rId4">
            <a:alphaModFix/>
          </a:blip>
          <a:srcRect b="0" l="0" r="0" t="0"/>
          <a:stretch/>
        </p:blipFill>
        <p:spPr>
          <a:xfrm>
            <a:off x="6696075" y="4652963"/>
            <a:ext cx="2447925" cy="1628775"/>
          </a:xfrm>
          <a:prstGeom prst="rect">
            <a:avLst/>
          </a:prstGeom>
          <a:noFill/>
          <a:ln>
            <a:noFill/>
          </a:ln>
        </p:spPr>
      </p:pic>
      <p:pic>
        <p:nvPicPr>
          <p:cNvPr descr="Resultado de imagen para artesano" id="102" name="Google Shape;102;p13"/>
          <p:cNvPicPr preferRelativeResize="0"/>
          <p:nvPr/>
        </p:nvPicPr>
        <p:blipFill rotWithShape="1">
          <a:blip r:embed="rId5">
            <a:alphaModFix/>
          </a:blip>
          <a:srcRect b="0" l="0" r="0" t="0"/>
          <a:stretch/>
        </p:blipFill>
        <p:spPr>
          <a:xfrm>
            <a:off x="6983413" y="0"/>
            <a:ext cx="2160587" cy="1462088"/>
          </a:xfrm>
          <a:prstGeom prst="rect">
            <a:avLst/>
          </a:prstGeom>
          <a:noFill/>
          <a:ln cap="flat" cmpd="sng" w="12700">
            <a:solidFill>
              <a:schemeClr val="lt2"/>
            </a:solidFill>
            <a:prstDash val="solid"/>
            <a:miter lim="800000"/>
            <a:headEnd len="sm" w="sm" type="none"/>
            <a:tailEnd len="sm" w="sm" type="none"/>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02"/>
                                        </p:tgtEl>
                                        <p:attrNameLst>
                                          <p:attrName>style.visibility</p:attrName>
                                        </p:attrNameLst>
                                      </p:cBhvr>
                                      <p:to>
                                        <p:strVal val="visible"/>
                                      </p:to>
                                    </p:set>
                                    <p:animEffect filter="fade" transition="in">
                                      <p:cBhvr>
                                        <p:cTn dur="2000"/>
                                        <p:tgtEl>
                                          <p:spTgt spid="10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 name="Shape 106"/>
        <p:cNvGrpSpPr/>
        <p:nvPr/>
      </p:nvGrpSpPr>
      <p:grpSpPr>
        <a:xfrm>
          <a:off x="0" y="0"/>
          <a:ext cx="0" cy="0"/>
          <a:chOff x="0" y="0"/>
          <a:chExt cx="0" cy="0"/>
        </a:xfrm>
      </p:grpSpPr>
      <p:pic>
        <p:nvPicPr>
          <p:cNvPr descr="Resultado de imagen para maquina de vapor" id="107" name="Google Shape;107;p14"/>
          <p:cNvPicPr preferRelativeResize="0"/>
          <p:nvPr/>
        </p:nvPicPr>
        <p:blipFill rotWithShape="1">
          <a:blip r:embed="rId3">
            <a:alphaModFix/>
          </a:blip>
          <a:srcRect b="0" l="0" r="0" t="0"/>
          <a:stretch/>
        </p:blipFill>
        <p:spPr>
          <a:xfrm>
            <a:off x="6300788" y="981075"/>
            <a:ext cx="1943100" cy="1749425"/>
          </a:xfrm>
          <a:prstGeom prst="rect">
            <a:avLst/>
          </a:prstGeom>
          <a:noFill/>
          <a:ln>
            <a:noFill/>
          </a:ln>
        </p:spPr>
      </p:pic>
      <p:pic>
        <p:nvPicPr>
          <p:cNvPr descr="Resultado de imagen para motor a vapor" id="108" name="Google Shape;108;p14"/>
          <p:cNvPicPr preferRelativeResize="0"/>
          <p:nvPr/>
        </p:nvPicPr>
        <p:blipFill rotWithShape="1">
          <a:blip r:embed="rId4">
            <a:alphaModFix/>
          </a:blip>
          <a:srcRect b="0" l="0" r="0" t="0"/>
          <a:stretch/>
        </p:blipFill>
        <p:spPr>
          <a:xfrm>
            <a:off x="4932363" y="2276475"/>
            <a:ext cx="1814512" cy="1274763"/>
          </a:xfrm>
          <a:prstGeom prst="rect">
            <a:avLst/>
          </a:prstGeom>
          <a:noFill/>
          <a:ln>
            <a:noFill/>
          </a:ln>
        </p:spPr>
      </p:pic>
      <p:pic>
        <p:nvPicPr>
          <p:cNvPr descr="Imagen relacionada" id="109" name="Google Shape;109;p14"/>
          <p:cNvPicPr preferRelativeResize="0"/>
          <p:nvPr/>
        </p:nvPicPr>
        <p:blipFill rotWithShape="1">
          <a:blip r:embed="rId5">
            <a:alphaModFix/>
          </a:blip>
          <a:srcRect b="10247" l="0" r="1804" t="2333"/>
          <a:stretch/>
        </p:blipFill>
        <p:spPr>
          <a:xfrm>
            <a:off x="5435600" y="3500438"/>
            <a:ext cx="2449513" cy="1722437"/>
          </a:xfrm>
          <a:prstGeom prst="rect">
            <a:avLst/>
          </a:prstGeom>
          <a:noFill/>
          <a:ln>
            <a:noFill/>
          </a:ln>
        </p:spPr>
      </p:pic>
      <p:sp>
        <p:nvSpPr>
          <p:cNvPr id="110" name="Google Shape;110;p14"/>
          <p:cNvSpPr/>
          <p:nvPr/>
        </p:nvSpPr>
        <p:spPr>
          <a:xfrm>
            <a:off x="1331913" y="1412875"/>
            <a:ext cx="6419850" cy="4525963"/>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Clr>
                <a:srgbClr val="000000"/>
              </a:buClr>
              <a:buSzPts val="2800"/>
              <a:buFont typeface="Arial"/>
              <a:buNone/>
            </a:pPr>
            <a:r>
              <a:rPr b="1" i="0" lang="es-AR" sz="2800" u="none" cap="none" strike="noStrike">
                <a:solidFill>
                  <a:schemeClr val="hlink"/>
                </a:solidFill>
                <a:latin typeface="Trebuchet MS"/>
                <a:ea typeface="Trebuchet MS"/>
                <a:cs typeface="Trebuchet MS"/>
                <a:sym typeface="Trebuchet MS"/>
              </a:rPr>
              <a:t>1º Revolución 1760-1840</a:t>
            </a:r>
            <a:endParaRPr b="0" i="0" sz="1400" u="none" cap="none" strike="noStrike">
              <a:solidFill>
                <a:srgbClr val="000000"/>
              </a:solidFill>
              <a:latin typeface="Arial"/>
              <a:ea typeface="Arial"/>
              <a:cs typeface="Arial"/>
              <a:sym typeface="Arial"/>
            </a:endParaRPr>
          </a:p>
          <a:p>
            <a:pPr indent="0" lvl="0" marL="0" marR="0" rtl="0" algn="l">
              <a:lnSpc>
                <a:spcPct val="150000"/>
              </a:lnSpc>
              <a:spcBef>
                <a:spcPts val="0"/>
              </a:spcBef>
              <a:spcAft>
                <a:spcPts val="0"/>
              </a:spcAft>
              <a:buClr>
                <a:srgbClr val="000000"/>
              </a:buClr>
              <a:buSzPts val="2000"/>
              <a:buFont typeface="Arial"/>
              <a:buNone/>
            </a:pPr>
            <a:r>
              <a:rPr b="1" i="0" lang="es-AR" sz="2000" u="none" cap="none" strike="noStrike">
                <a:solidFill>
                  <a:schemeClr val="hlink"/>
                </a:solidFill>
                <a:latin typeface="Trebuchet MS"/>
                <a:ea typeface="Trebuchet MS"/>
                <a:cs typeface="Trebuchet MS"/>
                <a:sym typeface="Trebuchet MS"/>
              </a:rPr>
              <a:t>	Máquina de Vapor</a:t>
            </a:r>
            <a:endParaRPr b="0" i="0" sz="1400" u="none" cap="none" strike="noStrike">
              <a:solidFill>
                <a:srgbClr val="000000"/>
              </a:solidFill>
              <a:latin typeface="Arial"/>
              <a:ea typeface="Arial"/>
              <a:cs typeface="Arial"/>
              <a:sym typeface="Arial"/>
            </a:endParaRPr>
          </a:p>
          <a:p>
            <a:pPr indent="0" lvl="0" marL="0" marR="0" rtl="0" algn="l">
              <a:lnSpc>
                <a:spcPct val="150000"/>
              </a:lnSpc>
              <a:spcBef>
                <a:spcPts val="0"/>
              </a:spcBef>
              <a:spcAft>
                <a:spcPts val="0"/>
              </a:spcAft>
              <a:buClr>
                <a:srgbClr val="000000"/>
              </a:buClr>
              <a:buSzPts val="2000"/>
              <a:buFont typeface="Arial"/>
              <a:buNone/>
            </a:pPr>
            <a:r>
              <a:rPr b="1" i="0" lang="es-AR" sz="2000" u="none" cap="none" strike="noStrike">
                <a:solidFill>
                  <a:schemeClr val="hlink"/>
                </a:solidFill>
                <a:latin typeface="Trebuchet MS"/>
                <a:ea typeface="Trebuchet MS"/>
                <a:cs typeface="Trebuchet MS"/>
                <a:sym typeface="Trebuchet MS"/>
              </a:rPr>
              <a:t>	Fuerza Motriz</a:t>
            </a:r>
            <a:endParaRPr b="0" i="0" sz="1400" u="none" cap="none" strike="noStrike">
              <a:solidFill>
                <a:srgbClr val="000000"/>
              </a:solidFill>
              <a:latin typeface="Arial"/>
              <a:ea typeface="Arial"/>
              <a:cs typeface="Arial"/>
              <a:sym typeface="Arial"/>
            </a:endParaRPr>
          </a:p>
          <a:p>
            <a:pPr indent="0" lvl="0" marL="0" marR="0" rtl="0" algn="l">
              <a:lnSpc>
                <a:spcPct val="150000"/>
              </a:lnSpc>
              <a:spcBef>
                <a:spcPts val="0"/>
              </a:spcBef>
              <a:spcAft>
                <a:spcPts val="0"/>
              </a:spcAft>
              <a:buClr>
                <a:srgbClr val="000000"/>
              </a:buClr>
              <a:buSzPts val="2000"/>
              <a:buFont typeface="Arial"/>
              <a:buNone/>
            </a:pPr>
            <a:r>
              <a:rPr b="1" i="0" lang="es-AR" sz="2000" u="none" cap="none" strike="noStrike">
                <a:solidFill>
                  <a:schemeClr val="hlink"/>
                </a:solidFill>
                <a:latin typeface="Trebuchet MS"/>
                <a:ea typeface="Trebuchet MS"/>
                <a:cs typeface="Trebuchet MS"/>
                <a:sym typeface="Trebuchet MS"/>
              </a:rPr>
              <a:t>	Motores Chicos	</a:t>
            </a:r>
            <a:endParaRPr b="0" i="0" sz="1400" u="none" cap="none" strike="noStrike">
              <a:solidFill>
                <a:srgbClr val="000000"/>
              </a:solidFill>
              <a:latin typeface="Arial"/>
              <a:ea typeface="Arial"/>
              <a:cs typeface="Arial"/>
              <a:sym typeface="Arial"/>
            </a:endParaRPr>
          </a:p>
          <a:p>
            <a:pPr indent="0" lvl="0" marL="0" marR="0" rtl="0" algn="l">
              <a:lnSpc>
                <a:spcPct val="150000"/>
              </a:lnSpc>
              <a:spcBef>
                <a:spcPts val="0"/>
              </a:spcBef>
              <a:spcAft>
                <a:spcPts val="0"/>
              </a:spcAft>
              <a:buClr>
                <a:srgbClr val="000000"/>
              </a:buClr>
              <a:buSzPts val="2000"/>
              <a:buFont typeface="Arial"/>
              <a:buNone/>
            </a:pPr>
            <a:r>
              <a:rPr b="1" i="0" lang="es-AR" sz="2000" u="none" cap="none" strike="noStrike">
                <a:solidFill>
                  <a:schemeClr val="hlink"/>
                </a:solidFill>
                <a:latin typeface="Trebuchet MS"/>
                <a:ea typeface="Trebuchet MS"/>
                <a:cs typeface="Trebuchet MS"/>
                <a:sym typeface="Trebuchet MS"/>
              </a:rPr>
              <a:t>	Transporte Masivo</a:t>
            </a:r>
            <a:endParaRPr b="0" i="0" sz="1400" u="none" cap="none" strike="noStrike">
              <a:solidFill>
                <a:srgbClr val="000000"/>
              </a:solidFill>
              <a:latin typeface="Arial"/>
              <a:ea typeface="Arial"/>
              <a:cs typeface="Arial"/>
              <a:sym typeface="Arial"/>
            </a:endParaRPr>
          </a:p>
          <a:p>
            <a:pPr indent="0" lvl="0" marL="0" marR="0" rtl="0" algn="l">
              <a:lnSpc>
                <a:spcPct val="150000"/>
              </a:lnSpc>
              <a:spcBef>
                <a:spcPts val="0"/>
              </a:spcBef>
              <a:spcAft>
                <a:spcPts val="0"/>
              </a:spcAft>
              <a:buClr>
                <a:srgbClr val="000000"/>
              </a:buClr>
              <a:buSzPts val="2000"/>
              <a:buFont typeface="Arial"/>
              <a:buNone/>
            </a:pPr>
            <a:r>
              <a:rPr b="1" i="0" lang="es-AR" sz="2000" u="none" cap="none" strike="noStrike">
                <a:solidFill>
                  <a:schemeClr val="hlink"/>
                </a:solidFill>
                <a:latin typeface="Trebuchet MS"/>
                <a:ea typeface="Trebuchet MS"/>
                <a:cs typeface="Trebuchet MS"/>
                <a:sym typeface="Trebuchet MS"/>
              </a:rPr>
              <a:t>	Trenes, luego Autos</a:t>
            </a:r>
            <a:endParaRPr b="0" i="0" sz="1400" u="none" cap="none" strike="noStrike">
              <a:solidFill>
                <a:srgbClr val="000000"/>
              </a:solidFill>
              <a:latin typeface="Arial"/>
              <a:ea typeface="Arial"/>
              <a:cs typeface="Arial"/>
              <a:sym typeface="Arial"/>
            </a:endParaRPr>
          </a:p>
          <a:p>
            <a:pPr indent="0" lvl="0" marL="0" marR="0" rtl="0" algn="l">
              <a:lnSpc>
                <a:spcPct val="150000"/>
              </a:lnSpc>
              <a:spcBef>
                <a:spcPts val="0"/>
              </a:spcBef>
              <a:spcAft>
                <a:spcPts val="0"/>
              </a:spcAft>
              <a:buClr>
                <a:srgbClr val="000000"/>
              </a:buClr>
              <a:buSzPts val="2000"/>
              <a:buFont typeface="Arial"/>
              <a:buNone/>
            </a:pPr>
            <a:r>
              <a:rPr b="1" i="0" lang="es-AR" sz="2000" u="none" cap="none" strike="noStrike">
                <a:solidFill>
                  <a:schemeClr val="hlink"/>
                </a:solidFill>
                <a:latin typeface="Trebuchet MS"/>
                <a:ea typeface="Trebuchet MS"/>
                <a:cs typeface="Trebuchet MS"/>
                <a:sym typeface="Trebuchet MS"/>
              </a:rPr>
              <a:t>	</a:t>
            </a:r>
            <a:endParaRPr b="0" i="0" sz="1400" u="none" cap="none" strike="noStrike">
              <a:solidFill>
                <a:srgbClr val="000000"/>
              </a:solidFill>
              <a:latin typeface="Arial"/>
              <a:ea typeface="Arial"/>
              <a:cs typeface="Arial"/>
              <a:sym typeface="Arial"/>
            </a:endParaRPr>
          </a:p>
          <a:p>
            <a:pPr indent="0" lvl="0" marL="0" marR="0" rtl="0" algn="l">
              <a:lnSpc>
                <a:spcPct val="150000"/>
              </a:lnSpc>
              <a:spcBef>
                <a:spcPts val="0"/>
              </a:spcBef>
              <a:spcAft>
                <a:spcPts val="0"/>
              </a:spcAft>
              <a:buClr>
                <a:srgbClr val="000000"/>
              </a:buClr>
              <a:buSzPts val="2000"/>
              <a:buFont typeface="Arial"/>
              <a:buNone/>
            </a:pPr>
            <a:r>
              <a:t/>
            </a:r>
            <a:endParaRPr b="1" i="0" sz="2000" u="none" cap="none" strike="noStrike">
              <a:solidFill>
                <a:schemeClr val="hlink"/>
              </a:solidFill>
              <a:latin typeface="Trebuchet MS"/>
              <a:ea typeface="Trebuchet MS"/>
              <a:cs typeface="Trebuchet MS"/>
              <a:sym typeface="Trebuchet MS"/>
            </a:endParaRPr>
          </a:p>
        </p:txBody>
      </p:sp>
      <p:pic>
        <p:nvPicPr>
          <p:cNvPr descr="Imagen relacionada" id="111" name="Google Shape;111;p14"/>
          <p:cNvPicPr preferRelativeResize="0"/>
          <p:nvPr/>
        </p:nvPicPr>
        <p:blipFill rotWithShape="1">
          <a:blip r:embed="rId6">
            <a:alphaModFix/>
          </a:blip>
          <a:srcRect b="0" l="0" r="0" t="0"/>
          <a:stretch/>
        </p:blipFill>
        <p:spPr>
          <a:xfrm>
            <a:off x="3563938" y="4365625"/>
            <a:ext cx="1871662" cy="16637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08"/>
                                        </p:tgtEl>
                                        <p:attrNameLst>
                                          <p:attrName>style.visibility</p:attrName>
                                        </p:attrNameLst>
                                      </p:cBhvr>
                                      <p:to>
                                        <p:strVal val="visible"/>
                                      </p:to>
                                    </p:set>
                                    <p:animEffect filter="fade" transition="in">
                                      <p:cBhvr>
                                        <p:cTn dur="2000"/>
                                        <p:tgtEl>
                                          <p:spTgt spid="10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 name="Shape 115"/>
        <p:cNvGrpSpPr/>
        <p:nvPr/>
      </p:nvGrpSpPr>
      <p:grpSpPr>
        <a:xfrm>
          <a:off x="0" y="0"/>
          <a:ext cx="0" cy="0"/>
          <a:chOff x="0" y="0"/>
          <a:chExt cx="0" cy="0"/>
        </a:xfrm>
      </p:grpSpPr>
      <p:sp>
        <p:nvSpPr>
          <p:cNvPr id="116" name="Google Shape;116;p15"/>
          <p:cNvSpPr/>
          <p:nvPr/>
        </p:nvSpPr>
        <p:spPr>
          <a:xfrm>
            <a:off x="1331913" y="1412875"/>
            <a:ext cx="6419850" cy="4525963"/>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Clr>
                <a:srgbClr val="000000"/>
              </a:buClr>
              <a:buSzPts val="2800"/>
              <a:buFont typeface="Arial"/>
              <a:buNone/>
            </a:pPr>
            <a:r>
              <a:rPr b="1" i="0" lang="es-AR" sz="2800" u="none" cap="none" strike="noStrike">
                <a:solidFill>
                  <a:schemeClr val="hlink"/>
                </a:solidFill>
                <a:latin typeface="Trebuchet MS"/>
                <a:ea typeface="Trebuchet MS"/>
                <a:cs typeface="Trebuchet MS"/>
                <a:sym typeface="Trebuchet MS"/>
              </a:rPr>
              <a:t>2º Revolución 1870-1914</a:t>
            </a:r>
            <a:endParaRPr b="0" i="0" sz="1400" u="none" cap="none" strike="noStrike">
              <a:solidFill>
                <a:srgbClr val="000000"/>
              </a:solidFill>
              <a:latin typeface="Arial"/>
              <a:ea typeface="Arial"/>
              <a:cs typeface="Arial"/>
              <a:sym typeface="Arial"/>
            </a:endParaRPr>
          </a:p>
          <a:p>
            <a:pPr indent="0" lvl="0" marL="0" marR="0" rtl="0" algn="l">
              <a:lnSpc>
                <a:spcPct val="150000"/>
              </a:lnSpc>
              <a:spcBef>
                <a:spcPts val="0"/>
              </a:spcBef>
              <a:spcAft>
                <a:spcPts val="0"/>
              </a:spcAft>
              <a:buClr>
                <a:srgbClr val="000000"/>
              </a:buClr>
              <a:buSzPts val="2000"/>
              <a:buFont typeface="Arial"/>
              <a:buNone/>
            </a:pPr>
            <a:r>
              <a:rPr b="1" i="0" lang="es-AR" sz="2000" u="none" cap="none" strike="noStrike">
                <a:solidFill>
                  <a:schemeClr val="hlink"/>
                </a:solidFill>
                <a:latin typeface="Trebuchet MS"/>
                <a:ea typeface="Trebuchet MS"/>
                <a:cs typeface="Trebuchet MS"/>
                <a:sym typeface="Trebuchet MS"/>
              </a:rPr>
              <a:t>	Fábricas Industriales</a:t>
            </a:r>
            <a:endParaRPr b="0" i="0" sz="1400" u="none" cap="none" strike="noStrike">
              <a:solidFill>
                <a:srgbClr val="000000"/>
              </a:solidFill>
              <a:latin typeface="Arial"/>
              <a:ea typeface="Arial"/>
              <a:cs typeface="Arial"/>
              <a:sym typeface="Arial"/>
            </a:endParaRPr>
          </a:p>
          <a:p>
            <a:pPr indent="0" lvl="0" marL="0" marR="0" rtl="0" algn="l">
              <a:lnSpc>
                <a:spcPct val="150000"/>
              </a:lnSpc>
              <a:spcBef>
                <a:spcPts val="0"/>
              </a:spcBef>
              <a:spcAft>
                <a:spcPts val="0"/>
              </a:spcAft>
              <a:buClr>
                <a:srgbClr val="000000"/>
              </a:buClr>
              <a:buSzPts val="2000"/>
              <a:buFont typeface="Arial"/>
              <a:buNone/>
            </a:pPr>
            <a:r>
              <a:rPr b="1" i="0" lang="es-AR" sz="2000" u="none" cap="none" strike="noStrike">
                <a:solidFill>
                  <a:schemeClr val="hlink"/>
                </a:solidFill>
                <a:latin typeface="Trebuchet MS"/>
                <a:ea typeface="Trebuchet MS"/>
                <a:cs typeface="Trebuchet MS"/>
                <a:sym typeface="Trebuchet MS"/>
              </a:rPr>
              <a:t>	Producción en Serie (Ford, 1910)</a:t>
            </a:r>
            <a:endParaRPr b="0" i="0" sz="1400" u="none" cap="none" strike="noStrike">
              <a:solidFill>
                <a:srgbClr val="000000"/>
              </a:solidFill>
              <a:latin typeface="Arial"/>
              <a:ea typeface="Arial"/>
              <a:cs typeface="Arial"/>
              <a:sym typeface="Arial"/>
            </a:endParaRPr>
          </a:p>
          <a:p>
            <a:pPr indent="0" lvl="0" marL="0" marR="0" rtl="0" algn="l">
              <a:lnSpc>
                <a:spcPct val="150000"/>
              </a:lnSpc>
              <a:spcBef>
                <a:spcPts val="0"/>
              </a:spcBef>
              <a:spcAft>
                <a:spcPts val="0"/>
              </a:spcAft>
              <a:buClr>
                <a:srgbClr val="000000"/>
              </a:buClr>
              <a:buSzPts val="2000"/>
              <a:buFont typeface="Arial"/>
              <a:buNone/>
            </a:pPr>
            <a:r>
              <a:rPr b="1" i="0" lang="es-AR" sz="2000" u="none" cap="none" strike="noStrike">
                <a:solidFill>
                  <a:schemeClr val="hlink"/>
                </a:solidFill>
                <a:latin typeface="Trebuchet MS"/>
                <a:ea typeface="Trebuchet MS"/>
                <a:cs typeface="Trebuchet MS"/>
                <a:sym typeface="Trebuchet MS"/>
              </a:rPr>
              <a:t>	Motores </a:t>
            </a:r>
            <a:endParaRPr b="0" i="0" sz="1400" u="none" cap="none" strike="noStrike">
              <a:solidFill>
                <a:srgbClr val="000000"/>
              </a:solidFill>
              <a:latin typeface="Arial"/>
              <a:ea typeface="Arial"/>
              <a:cs typeface="Arial"/>
              <a:sym typeface="Arial"/>
            </a:endParaRPr>
          </a:p>
          <a:p>
            <a:pPr indent="0" lvl="0" marL="0" marR="0" rtl="0" algn="l">
              <a:lnSpc>
                <a:spcPct val="150000"/>
              </a:lnSpc>
              <a:spcBef>
                <a:spcPts val="0"/>
              </a:spcBef>
              <a:spcAft>
                <a:spcPts val="0"/>
              </a:spcAft>
              <a:buClr>
                <a:srgbClr val="000000"/>
              </a:buClr>
              <a:buSzPts val="2000"/>
              <a:buFont typeface="Arial"/>
              <a:buNone/>
            </a:pPr>
            <a:r>
              <a:rPr b="1" i="0" lang="es-AR" sz="2000" u="none" cap="none" strike="noStrike">
                <a:solidFill>
                  <a:schemeClr val="hlink"/>
                </a:solidFill>
                <a:latin typeface="Trebuchet MS"/>
                <a:ea typeface="Trebuchet MS"/>
                <a:cs typeface="Trebuchet MS"/>
                <a:sym typeface="Trebuchet MS"/>
              </a:rPr>
              <a:t>		Eléctricos</a:t>
            </a:r>
            <a:endParaRPr b="0" i="0" sz="1400" u="none" cap="none" strike="noStrike">
              <a:solidFill>
                <a:srgbClr val="000000"/>
              </a:solidFill>
              <a:latin typeface="Arial"/>
              <a:ea typeface="Arial"/>
              <a:cs typeface="Arial"/>
              <a:sym typeface="Arial"/>
            </a:endParaRPr>
          </a:p>
          <a:p>
            <a:pPr indent="0" lvl="0" marL="0" marR="0" rtl="0" algn="l">
              <a:lnSpc>
                <a:spcPct val="150000"/>
              </a:lnSpc>
              <a:spcBef>
                <a:spcPts val="0"/>
              </a:spcBef>
              <a:spcAft>
                <a:spcPts val="0"/>
              </a:spcAft>
              <a:buClr>
                <a:srgbClr val="000000"/>
              </a:buClr>
              <a:buSzPts val="2000"/>
              <a:buFont typeface="Arial"/>
              <a:buNone/>
            </a:pPr>
            <a:r>
              <a:rPr b="1" i="0" lang="es-AR" sz="2000" u="none" cap="none" strike="noStrike">
                <a:solidFill>
                  <a:schemeClr val="hlink"/>
                </a:solidFill>
                <a:latin typeface="Trebuchet MS"/>
                <a:ea typeface="Trebuchet MS"/>
                <a:cs typeface="Trebuchet MS"/>
                <a:sym typeface="Trebuchet MS"/>
              </a:rPr>
              <a:t>		Explosión (Otto/Diesel)</a:t>
            </a:r>
            <a:endParaRPr b="0" i="0" sz="1400" u="none" cap="none" strike="noStrike">
              <a:solidFill>
                <a:srgbClr val="000000"/>
              </a:solidFill>
              <a:latin typeface="Arial"/>
              <a:ea typeface="Arial"/>
              <a:cs typeface="Arial"/>
              <a:sym typeface="Arial"/>
            </a:endParaRPr>
          </a:p>
          <a:p>
            <a:pPr indent="0" lvl="0" marL="0" marR="0" rtl="0" algn="l">
              <a:lnSpc>
                <a:spcPct val="150000"/>
              </a:lnSpc>
              <a:spcBef>
                <a:spcPts val="0"/>
              </a:spcBef>
              <a:spcAft>
                <a:spcPts val="0"/>
              </a:spcAft>
              <a:buClr>
                <a:srgbClr val="000000"/>
              </a:buClr>
              <a:buSzPts val="2000"/>
              <a:buFont typeface="Arial"/>
              <a:buNone/>
            </a:pPr>
            <a:r>
              <a:rPr b="1" i="0" lang="es-AR" sz="2000" u="none" cap="none" strike="noStrike">
                <a:solidFill>
                  <a:schemeClr val="hlink"/>
                </a:solidFill>
                <a:latin typeface="Trebuchet MS"/>
                <a:ea typeface="Trebuchet MS"/>
                <a:cs typeface="Trebuchet MS"/>
                <a:sym typeface="Trebuchet MS"/>
              </a:rPr>
              <a:t>	Democratización de la Energía		Centrales Eléctricas</a:t>
            </a:r>
            <a:endParaRPr b="0" i="0" sz="1400" u="none" cap="none" strike="noStrike">
              <a:solidFill>
                <a:srgbClr val="000000"/>
              </a:solidFill>
              <a:latin typeface="Arial"/>
              <a:ea typeface="Arial"/>
              <a:cs typeface="Arial"/>
              <a:sym typeface="Arial"/>
            </a:endParaRPr>
          </a:p>
          <a:p>
            <a:pPr indent="0" lvl="0" marL="0" marR="0" rtl="0" algn="l">
              <a:lnSpc>
                <a:spcPct val="150000"/>
              </a:lnSpc>
              <a:spcBef>
                <a:spcPts val="0"/>
              </a:spcBef>
              <a:spcAft>
                <a:spcPts val="0"/>
              </a:spcAft>
              <a:buClr>
                <a:srgbClr val="000000"/>
              </a:buClr>
              <a:buSzPts val="2000"/>
              <a:buFont typeface="Arial"/>
              <a:buNone/>
            </a:pPr>
            <a:r>
              <a:rPr b="1" i="0" lang="es-AR" sz="2000" u="none" cap="none" strike="noStrike">
                <a:solidFill>
                  <a:schemeClr val="hlink"/>
                </a:solidFill>
                <a:latin typeface="Trebuchet MS"/>
                <a:ea typeface="Trebuchet MS"/>
                <a:cs typeface="Trebuchet MS"/>
                <a:sym typeface="Trebuchet MS"/>
              </a:rPr>
              <a:t>		Electrificación y Redes</a:t>
            </a:r>
            <a:endParaRPr b="0" i="0" sz="1400" u="none" cap="none" strike="noStrike">
              <a:solidFill>
                <a:srgbClr val="000000"/>
              </a:solidFill>
              <a:latin typeface="Arial"/>
              <a:ea typeface="Arial"/>
              <a:cs typeface="Arial"/>
              <a:sym typeface="Arial"/>
            </a:endParaRPr>
          </a:p>
          <a:p>
            <a:pPr indent="0" lvl="0" marL="0" marR="0" rtl="0" algn="l">
              <a:lnSpc>
                <a:spcPct val="150000"/>
              </a:lnSpc>
              <a:spcBef>
                <a:spcPts val="0"/>
              </a:spcBef>
              <a:spcAft>
                <a:spcPts val="0"/>
              </a:spcAft>
              <a:buClr>
                <a:srgbClr val="000000"/>
              </a:buClr>
              <a:buSzPts val="2000"/>
              <a:buFont typeface="Arial"/>
              <a:buNone/>
            </a:pPr>
            <a:r>
              <a:t/>
            </a:r>
            <a:endParaRPr b="1" i="0" sz="2000" u="none" cap="none" strike="noStrike">
              <a:solidFill>
                <a:schemeClr val="hlink"/>
              </a:solidFill>
              <a:latin typeface="Trebuchet MS"/>
              <a:ea typeface="Trebuchet MS"/>
              <a:cs typeface="Trebuchet MS"/>
              <a:sym typeface="Trebuchet MS"/>
            </a:endParaRPr>
          </a:p>
        </p:txBody>
      </p:sp>
      <p:pic>
        <p:nvPicPr>
          <p:cNvPr descr="Resultado de imagen para ford serie revolucion industrial" id="117" name="Google Shape;117;p15"/>
          <p:cNvPicPr preferRelativeResize="0"/>
          <p:nvPr/>
        </p:nvPicPr>
        <p:blipFill rotWithShape="1">
          <a:blip r:embed="rId3">
            <a:alphaModFix/>
          </a:blip>
          <a:srcRect b="24985" l="8725" r="25390" t="5109"/>
          <a:stretch/>
        </p:blipFill>
        <p:spPr>
          <a:xfrm>
            <a:off x="6227763" y="3213100"/>
            <a:ext cx="1944687" cy="1265238"/>
          </a:xfrm>
          <a:prstGeom prst="rect">
            <a:avLst/>
          </a:prstGeom>
          <a:noFill/>
          <a:ln>
            <a:noFill/>
          </a:ln>
        </p:spPr>
      </p:pic>
      <p:pic>
        <p:nvPicPr>
          <p:cNvPr descr="Imagen relacionada" id="118" name="Google Shape;118;p15"/>
          <p:cNvPicPr preferRelativeResize="0"/>
          <p:nvPr/>
        </p:nvPicPr>
        <p:blipFill rotWithShape="1">
          <a:blip r:embed="rId4">
            <a:alphaModFix/>
          </a:blip>
          <a:srcRect b="0" l="0" r="0" t="0"/>
          <a:stretch/>
        </p:blipFill>
        <p:spPr>
          <a:xfrm>
            <a:off x="6588125" y="4627563"/>
            <a:ext cx="2376488" cy="1587500"/>
          </a:xfrm>
          <a:prstGeom prst="rect">
            <a:avLst/>
          </a:prstGeom>
          <a:noFill/>
          <a:ln>
            <a:noFill/>
          </a:ln>
        </p:spPr>
      </p:pic>
      <p:pic>
        <p:nvPicPr>
          <p:cNvPr descr="Resultado de imagen para industrias del 1900" id="119" name="Google Shape;119;p15"/>
          <p:cNvPicPr preferRelativeResize="0"/>
          <p:nvPr/>
        </p:nvPicPr>
        <p:blipFill rotWithShape="1">
          <a:blip r:embed="rId5">
            <a:alphaModFix/>
          </a:blip>
          <a:srcRect b="0" l="50775" r="-1637" t="15424"/>
          <a:stretch/>
        </p:blipFill>
        <p:spPr>
          <a:xfrm>
            <a:off x="7451725" y="1052513"/>
            <a:ext cx="1509713" cy="187166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17"/>
                                        </p:tgtEl>
                                        <p:attrNameLst>
                                          <p:attrName>style.visibility</p:attrName>
                                        </p:attrNameLst>
                                      </p:cBhvr>
                                      <p:to>
                                        <p:strVal val="visible"/>
                                      </p:to>
                                    </p:set>
                                    <p:animEffect filter="fade" transition="in">
                                      <p:cBhvr>
                                        <p:cTn dur="2000"/>
                                        <p:tgtEl>
                                          <p:spTgt spid="11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3" name="Shape 123"/>
        <p:cNvGrpSpPr/>
        <p:nvPr/>
      </p:nvGrpSpPr>
      <p:grpSpPr>
        <a:xfrm>
          <a:off x="0" y="0"/>
          <a:ext cx="0" cy="0"/>
          <a:chOff x="0" y="0"/>
          <a:chExt cx="0" cy="0"/>
        </a:xfrm>
      </p:grpSpPr>
      <p:sp>
        <p:nvSpPr>
          <p:cNvPr id="124" name="Google Shape;124;p16"/>
          <p:cNvSpPr/>
          <p:nvPr/>
        </p:nvSpPr>
        <p:spPr>
          <a:xfrm>
            <a:off x="1331913" y="1412875"/>
            <a:ext cx="6419850" cy="4525963"/>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Clr>
                <a:srgbClr val="000000"/>
              </a:buClr>
              <a:buSzPts val="2800"/>
              <a:buFont typeface="Arial"/>
              <a:buNone/>
            </a:pPr>
            <a:r>
              <a:rPr b="1" i="0" lang="es-AR" sz="2800" u="none" cap="none" strike="noStrike">
                <a:solidFill>
                  <a:schemeClr val="hlink"/>
                </a:solidFill>
                <a:latin typeface="Trebuchet MS"/>
                <a:ea typeface="Trebuchet MS"/>
                <a:cs typeface="Trebuchet MS"/>
                <a:sym typeface="Trebuchet MS"/>
              </a:rPr>
              <a:t>Automatización Industrial</a:t>
            </a:r>
            <a:endParaRPr b="0" i="0" sz="1400" u="none" cap="none" strike="noStrike">
              <a:solidFill>
                <a:srgbClr val="000000"/>
              </a:solidFill>
              <a:latin typeface="Arial"/>
              <a:ea typeface="Arial"/>
              <a:cs typeface="Arial"/>
              <a:sym typeface="Arial"/>
            </a:endParaRPr>
          </a:p>
          <a:p>
            <a:pPr indent="0" lvl="0" marL="0" marR="0" rtl="0" algn="l">
              <a:lnSpc>
                <a:spcPct val="150000"/>
              </a:lnSpc>
              <a:spcBef>
                <a:spcPts val="0"/>
              </a:spcBef>
              <a:spcAft>
                <a:spcPts val="0"/>
              </a:spcAft>
              <a:buClr>
                <a:srgbClr val="000000"/>
              </a:buClr>
              <a:buSzPts val="2000"/>
              <a:buFont typeface="Arial"/>
              <a:buNone/>
            </a:pPr>
            <a:r>
              <a:rPr b="1" i="0" lang="es-AR" sz="2000" u="none" cap="none" strike="noStrike">
                <a:solidFill>
                  <a:schemeClr val="hlink"/>
                </a:solidFill>
                <a:latin typeface="Trebuchet MS"/>
                <a:ea typeface="Trebuchet MS"/>
                <a:cs typeface="Trebuchet MS"/>
                <a:sym typeface="Trebuchet MS"/>
              </a:rPr>
              <a:t>	Electrónica</a:t>
            </a:r>
            <a:endParaRPr b="0" i="0" sz="1400" u="none" cap="none" strike="noStrike">
              <a:solidFill>
                <a:srgbClr val="000000"/>
              </a:solidFill>
              <a:latin typeface="Arial"/>
              <a:ea typeface="Arial"/>
              <a:cs typeface="Arial"/>
              <a:sym typeface="Arial"/>
            </a:endParaRPr>
          </a:p>
          <a:p>
            <a:pPr indent="0" lvl="0" marL="0" marR="0" rtl="0" algn="l">
              <a:lnSpc>
                <a:spcPct val="150000"/>
              </a:lnSpc>
              <a:spcBef>
                <a:spcPts val="0"/>
              </a:spcBef>
              <a:spcAft>
                <a:spcPts val="0"/>
              </a:spcAft>
              <a:buClr>
                <a:srgbClr val="000000"/>
              </a:buClr>
              <a:buSzPts val="2000"/>
              <a:buFont typeface="Arial"/>
              <a:buNone/>
            </a:pPr>
            <a:r>
              <a:rPr b="1" i="0" lang="es-AR" sz="2000" u="none" cap="none" strike="noStrike">
                <a:solidFill>
                  <a:schemeClr val="hlink"/>
                </a:solidFill>
                <a:latin typeface="Trebuchet MS"/>
                <a:ea typeface="Trebuchet MS"/>
                <a:cs typeface="Trebuchet MS"/>
                <a:sym typeface="Trebuchet MS"/>
              </a:rPr>
              <a:t>	Robótica</a:t>
            </a:r>
            <a:endParaRPr b="0" i="0" sz="1400" u="none" cap="none" strike="noStrike">
              <a:solidFill>
                <a:srgbClr val="000000"/>
              </a:solidFill>
              <a:latin typeface="Arial"/>
              <a:ea typeface="Arial"/>
              <a:cs typeface="Arial"/>
              <a:sym typeface="Arial"/>
            </a:endParaRPr>
          </a:p>
          <a:p>
            <a:pPr indent="0" lvl="0" marL="0" marR="0" rtl="0" algn="l">
              <a:lnSpc>
                <a:spcPct val="150000"/>
              </a:lnSpc>
              <a:spcBef>
                <a:spcPts val="0"/>
              </a:spcBef>
              <a:spcAft>
                <a:spcPts val="0"/>
              </a:spcAft>
              <a:buClr>
                <a:srgbClr val="000000"/>
              </a:buClr>
              <a:buSzPts val="2000"/>
              <a:buFont typeface="Arial"/>
              <a:buNone/>
            </a:pPr>
            <a:r>
              <a:rPr b="1" i="0" lang="es-AR" sz="2000" u="none" cap="none" strike="noStrike">
                <a:solidFill>
                  <a:schemeClr val="hlink"/>
                </a:solidFill>
                <a:latin typeface="Trebuchet MS"/>
                <a:ea typeface="Trebuchet MS"/>
                <a:cs typeface="Trebuchet MS"/>
                <a:sym typeface="Trebuchet MS"/>
              </a:rPr>
              <a:t>	Computación</a:t>
            </a:r>
            <a:endParaRPr b="0" i="0" sz="1400" u="none" cap="none" strike="noStrike">
              <a:solidFill>
                <a:srgbClr val="000000"/>
              </a:solidFill>
              <a:latin typeface="Arial"/>
              <a:ea typeface="Arial"/>
              <a:cs typeface="Arial"/>
              <a:sym typeface="Arial"/>
            </a:endParaRPr>
          </a:p>
          <a:p>
            <a:pPr indent="0" lvl="0" marL="0" marR="0" rtl="0" algn="l">
              <a:lnSpc>
                <a:spcPct val="150000"/>
              </a:lnSpc>
              <a:spcBef>
                <a:spcPts val="0"/>
              </a:spcBef>
              <a:spcAft>
                <a:spcPts val="0"/>
              </a:spcAft>
              <a:buClr>
                <a:srgbClr val="000000"/>
              </a:buClr>
              <a:buSzPts val="2000"/>
              <a:buFont typeface="Arial"/>
              <a:buNone/>
            </a:pPr>
            <a:r>
              <a:rPr b="1" i="0" lang="es-AR" sz="2000" u="none" cap="none" strike="noStrike">
                <a:solidFill>
                  <a:schemeClr val="hlink"/>
                </a:solidFill>
                <a:latin typeface="Trebuchet MS"/>
                <a:ea typeface="Trebuchet MS"/>
                <a:cs typeface="Trebuchet MS"/>
                <a:sym typeface="Trebuchet MS"/>
              </a:rPr>
              <a:t>	Telefonía y Centrales</a:t>
            </a:r>
            <a:endParaRPr b="0" i="0" sz="1400" u="none" cap="none" strike="noStrike">
              <a:solidFill>
                <a:srgbClr val="000000"/>
              </a:solidFill>
              <a:latin typeface="Arial"/>
              <a:ea typeface="Arial"/>
              <a:cs typeface="Arial"/>
              <a:sym typeface="Arial"/>
            </a:endParaRPr>
          </a:p>
          <a:p>
            <a:pPr indent="0" lvl="0" marL="0" marR="0" rtl="0" algn="l">
              <a:lnSpc>
                <a:spcPct val="150000"/>
              </a:lnSpc>
              <a:spcBef>
                <a:spcPts val="0"/>
              </a:spcBef>
              <a:spcAft>
                <a:spcPts val="0"/>
              </a:spcAft>
              <a:buClr>
                <a:srgbClr val="000000"/>
              </a:buClr>
              <a:buSzPts val="2000"/>
              <a:buFont typeface="Arial"/>
              <a:buNone/>
            </a:pPr>
            <a:r>
              <a:rPr b="1" i="0" lang="es-AR" sz="2000" u="none" cap="none" strike="noStrike">
                <a:solidFill>
                  <a:schemeClr val="hlink"/>
                </a:solidFill>
                <a:latin typeface="Trebuchet MS"/>
                <a:ea typeface="Trebuchet MS"/>
                <a:cs typeface="Trebuchet MS"/>
                <a:sym typeface="Trebuchet MS"/>
              </a:rPr>
              <a:t>	Tornería Automática</a:t>
            </a:r>
            <a:endParaRPr b="1" i="0" sz="2000" u="none" cap="none" strike="noStrike">
              <a:solidFill>
                <a:schemeClr val="hlink"/>
              </a:solidFill>
              <a:latin typeface="Trebuchet MS"/>
              <a:ea typeface="Trebuchet MS"/>
              <a:cs typeface="Trebuchet MS"/>
              <a:sym typeface="Trebuchet MS"/>
            </a:endParaRPr>
          </a:p>
        </p:txBody>
      </p:sp>
      <p:pic>
        <p:nvPicPr>
          <p:cNvPr descr="Resultado de imagen para ford serie revolucion industrial" id="125" name="Google Shape;125;p16"/>
          <p:cNvPicPr preferRelativeResize="0"/>
          <p:nvPr/>
        </p:nvPicPr>
        <p:blipFill rotWithShape="1">
          <a:blip r:embed="rId3">
            <a:alphaModFix/>
          </a:blip>
          <a:srcRect b="24985" l="8725" r="25390" t="5109"/>
          <a:stretch/>
        </p:blipFill>
        <p:spPr>
          <a:xfrm>
            <a:off x="6516688" y="1628775"/>
            <a:ext cx="1727200" cy="1123950"/>
          </a:xfrm>
          <a:prstGeom prst="rect">
            <a:avLst/>
          </a:prstGeom>
          <a:noFill/>
          <a:ln>
            <a:noFill/>
          </a:ln>
        </p:spPr>
      </p:pic>
      <p:pic>
        <p:nvPicPr>
          <p:cNvPr descr="Resultado de imagen para industrias del 1900" id="126" name="Google Shape;126;p16"/>
          <p:cNvPicPr preferRelativeResize="0"/>
          <p:nvPr/>
        </p:nvPicPr>
        <p:blipFill rotWithShape="1">
          <a:blip r:embed="rId4">
            <a:alphaModFix/>
          </a:blip>
          <a:srcRect b="0" l="50775" r="-1637" t="15424"/>
          <a:stretch/>
        </p:blipFill>
        <p:spPr>
          <a:xfrm>
            <a:off x="7956550" y="476250"/>
            <a:ext cx="812800" cy="1008063"/>
          </a:xfrm>
          <a:prstGeom prst="rect">
            <a:avLst/>
          </a:prstGeom>
          <a:noFill/>
          <a:ln>
            <a:noFill/>
          </a:ln>
        </p:spPr>
      </p:pic>
      <p:pic>
        <p:nvPicPr>
          <p:cNvPr descr="Imagen relacionada" id="127" name="Google Shape;127;p16"/>
          <p:cNvPicPr preferRelativeResize="0"/>
          <p:nvPr>
            <p:ph idx="1" type="body"/>
          </p:nvPr>
        </p:nvPicPr>
        <p:blipFill rotWithShape="1">
          <a:blip r:embed="rId5">
            <a:alphaModFix/>
          </a:blip>
          <a:srcRect b="0" l="0" r="0" t="0"/>
          <a:stretch/>
        </p:blipFill>
        <p:spPr>
          <a:xfrm>
            <a:off x="5435600" y="3068638"/>
            <a:ext cx="2536825" cy="1684337"/>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25"/>
                                        </p:tgtEl>
                                        <p:attrNameLst>
                                          <p:attrName>style.visibility</p:attrName>
                                        </p:attrNameLst>
                                      </p:cBhvr>
                                      <p:to>
                                        <p:strVal val="visible"/>
                                      </p:to>
                                    </p:set>
                                    <p:animEffect filter="fade" transition="in">
                                      <p:cBhvr>
                                        <p:cTn dur="2000"/>
                                        <p:tgtEl>
                                          <p:spTgt spid="125"/>
                                        </p:tgtEl>
                                      </p:cBhvr>
                                    </p:animEffect>
                                  </p:childTnLst>
                                </p:cTn>
                              </p:par>
                              <p:par>
                                <p:cTn fill="hold" nodeType="withEffect" presetClass="entr" presetID="10" presetSubtype="0">
                                  <p:stCondLst>
                                    <p:cond delay="0"/>
                                  </p:stCondLst>
                                  <p:childTnLst>
                                    <p:set>
                                      <p:cBhvr>
                                        <p:cTn dur="1" fill="hold">
                                          <p:stCondLst>
                                            <p:cond delay="0"/>
                                          </p:stCondLst>
                                        </p:cTn>
                                        <p:tgtEl>
                                          <p:spTgt spid="127"/>
                                        </p:tgtEl>
                                        <p:attrNameLst>
                                          <p:attrName>style.visibility</p:attrName>
                                        </p:attrNameLst>
                                      </p:cBhvr>
                                      <p:to>
                                        <p:strVal val="visible"/>
                                      </p:to>
                                    </p:set>
                                    <p:animEffect filter="fade" transition="in">
                                      <p:cBhvr>
                                        <p:cTn dur="2000"/>
                                        <p:tgtEl>
                                          <p:spTgt spid="12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